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4"/>
  </p:notesMasterIdLst>
  <p:handoutMasterIdLst>
    <p:handoutMasterId r:id="rId25"/>
  </p:handoutMasterIdLst>
  <p:sldIdLst>
    <p:sldId id="256" r:id="rId3"/>
    <p:sldId id="295" r:id="rId4"/>
    <p:sldId id="297" r:id="rId5"/>
    <p:sldId id="261" r:id="rId6"/>
    <p:sldId id="313" r:id="rId7"/>
    <p:sldId id="292" r:id="rId8"/>
    <p:sldId id="298" r:id="rId9"/>
    <p:sldId id="316" r:id="rId10"/>
    <p:sldId id="319" r:id="rId11"/>
    <p:sldId id="309" r:id="rId12"/>
    <p:sldId id="286" r:id="rId13"/>
    <p:sldId id="272" r:id="rId14"/>
    <p:sldId id="308" r:id="rId15"/>
    <p:sldId id="305" r:id="rId16"/>
    <p:sldId id="307" r:id="rId17"/>
    <p:sldId id="300" r:id="rId18"/>
    <p:sldId id="304" r:id="rId19"/>
    <p:sldId id="265" r:id="rId20"/>
    <p:sldId id="273" r:id="rId21"/>
    <p:sldId id="312" r:id="rId22"/>
    <p:sldId id="317" r:id="rId23"/>
  </p:sldIdLst>
  <p:sldSz cx="7561263" cy="10696575"/>
  <p:notesSz cx="6797675" cy="9926638"/>
  <p:defaultTextStyle>
    <a:defPPr>
      <a:defRPr lang="de-DE"/>
    </a:defPPr>
    <a:lvl1pPr algn="l" rtl="0" fontAlgn="base">
      <a:spcBef>
        <a:spcPct val="0"/>
      </a:spcBef>
      <a:spcAft>
        <a:spcPct val="0"/>
      </a:spcAft>
      <a:defRPr kern="1200">
        <a:solidFill>
          <a:schemeClr val="tx1"/>
        </a:solidFill>
        <a:latin typeface="Calibri" pitchFamily="34" charset="0"/>
        <a:ea typeface="+mn-ea"/>
        <a:cs typeface="+mn-cs"/>
      </a:defRPr>
    </a:lvl1pPr>
    <a:lvl2pPr marL="428625" indent="39688" algn="l" rtl="0" fontAlgn="base">
      <a:spcBef>
        <a:spcPct val="0"/>
      </a:spcBef>
      <a:spcAft>
        <a:spcPct val="0"/>
      </a:spcAft>
      <a:defRPr kern="1200">
        <a:solidFill>
          <a:schemeClr val="tx1"/>
        </a:solidFill>
        <a:latin typeface="Calibri" pitchFamily="34" charset="0"/>
        <a:ea typeface="+mn-ea"/>
        <a:cs typeface="+mn-cs"/>
      </a:defRPr>
    </a:lvl2pPr>
    <a:lvl3pPr marL="862013" indent="80963" algn="l" rtl="0" fontAlgn="base">
      <a:spcBef>
        <a:spcPct val="0"/>
      </a:spcBef>
      <a:spcAft>
        <a:spcPct val="0"/>
      </a:spcAft>
      <a:defRPr kern="1200">
        <a:solidFill>
          <a:schemeClr val="tx1"/>
        </a:solidFill>
        <a:latin typeface="Calibri" pitchFamily="34" charset="0"/>
        <a:ea typeface="+mn-ea"/>
        <a:cs typeface="+mn-cs"/>
      </a:defRPr>
    </a:lvl3pPr>
    <a:lvl4pPr marL="1292225" indent="123825" algn="l" rtl="0" fontAlgn="base">
      <a:spcBef>
        <a:spcPct val="0"/>
      </a:spcBef>
      <a:spcAft>
        <a:spcPct val="0"/>
      </a:spcAft>
      <a:defRPr kern="1200">
        <a:solidFill>
          <a:schemeClr val="tx1"/>
        </a:solidFill>
        <a:latin typeface="Calibri" pitchFamily="34" charset="0"/>
        <a:ea typeface="+mn-ea"/>
        <a:cs typeface="+mn-cs"/>
      </a:defRPr>
    </a:lvl4pPr>
    <a:lvl5pPr marL="1725613" indent="1651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extLst>
    <p:ext uri="{EFAFB233-063F-42B5-8137-9DF3F51BA10A}">
      <p15:sldGuideLst xmlns:p15="http://schemas.microsoft.com/office/powerpoint/2012/main">
        <p15:guide id="1" orient="horz" pos="3369">
          <p15:clr>
            <a:srgbClr val="A4A3A4"/>
          </p15:clr>
        </p15:guide>
        <p15:guide id="2" pos="238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FF"/>
    <a:srgbClr val="007E39"/>
    <a:srgbClr val="113729"/>
    <a:srgbClr val="2E3917"/>
    <a:srgbClr val="D50971"/>
    <a:srgbClr val="DD0973"/>
    <a:srgbClr val="C40866"/>
    <a:srgbClr val="C4085D"/>
    <a:srgbClr val="CC0099"/>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02" autoAdjust="0"/>
    <p:restoredTop sz="93917" autoAdjust="0"/>
  </p:normalViewPr>
  <p:slideViewPr>
    <p:cSldViewPr>
      <p:cViewPr varScale="1">
        <p:scale>
          <a:sx n="70" d="100"/>
          <a:sy n="70" d="100"/>
        </p:scale>
        <p:origin x="3234" y="84"/>
      </p:cViewPr>
      <p:guideLst>
        <p:guide orient="horz" pos="3369"/>
        <p:guide pos="2382"/>
      </p:guideLst>
    </p:cSldViewPr>
  </p:slideViewPr>
  <p:notesTextViewPr>
    <p:cViewPr>
      <p:scale>
        <a:sx n="1" d="1"/>
        <a:sy n="1" d="1"/>
      </p:scale>
      <p:origin x="0" y="0"/>
    </p:cViewPr>
  </p:notesTextViewPr>
  <p:notesViewPr>
    <p:cSldViewPr>
      <p:cViewPr varScale="1">
        <p:scale>
          <a:sx n="81" d="100"/>
          <a:sy n="81" d="100"/>
        </p:scale>
        <p:origin x="3996"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image" Target="../media/image4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Kopfzeilenplatzhalter 1"/>
          <p:cNvSpPr txBox="1">
            <a:spLocks noGrp="1"/>
          </p:cNvSpPr>
          <p:nvPr>
            <p:ph type="hdr" sz="quarter"/>
          </p:nvPr>
        </p:nvSpPr>
        <p:spPr bwMode="auto">
          <a:xfrm>
            <a:off x="0" y="0"/>
            <a:ext cx="29495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6458" tIns="43224" rIns="86458" bIns="43224" numCol="1" anchor="t" anchorCtr="0" compatLnSpc="1">
            <a:prstTxWarp prst="textNoShape">
              <a:avLst/>
            </a:prstTxWarp>
          </a:bodyPr>
          <a:lstStyle>
            <a:lvl1pPr eaLnBrk="1" hangingPunct="0">
              <a:tabLst>
                <a:tab pos="0" algn="l"/>
                <a:tab pos="430037" algn="l"/>
                <a:tab pos="861599" algn="l"/>
                <a:tab pos="1293160" algn="l"/>
                <a:tab pos="1724722" algn="l"/>
                <a:tab pos="2156283" algn="l"/>
                <a:tab pos="2587845" algn="l"/>
                <a:tab pos="3019406" algn="l"/>
                <a:tab pos="3450968" algn="l"/>
                <a:tab pos="3882529" algn="l"/>
                <a:tab pos="4314091" algn="l"/>
                <a:tab pos="4745652" algn="l"/>
                <a:tab pos="5177214" algn="l"/>
                <a:tab pos="5608775" algn="l"/>
                <a:tab pos="6040337" algn="l"/>
                <a:tab pos="6471898" algn="l"/>
                <a:tab pos="6903460" algn="l"/>
                <a:tab pos="7335022" algn="l"/>
                <a:tab pos="7766584" algn="l"/>
                <a:tab pos="8198145" algn="l"/>
                <a:tab pos="8629707" algn="l"/>
              </a:tabLst>
              <a:defRPr sz="1300">
                <a:solidFill>
                  <a:srgbClr val="000000"/>
                </a:solidFill>
                <a:latin typeface="Times New Roman" pitchFamily="18" charset="0"/>
                <a:ea typeface="Arial Unicode MS" pitchFamily="34" charset="-128"/>
                <a:cs typeface="Arial Unicode MS" pitchFamily="34" charset="-128"/>
              </a:defRPr>
            </a:lvl1pPr>
            <a:lvl2pPr marL="713678" indent="-274491" eaLnBrk="0" hangingPunct="0">
              <a:tabLst>
                <a:tab pos="0" algn="l"/>
                <a:tab pos="430037" algn="l"/>
                <a:tab pos="861599" algn="l"/>
                <a:tab pos="1293160" algn="l"/>
                <a:tab pos="1724722" algn="l"/>
                <a:tab pos="2156283" algn="l"/>
                <a:tab pos="2587845" algn="l"/>
                <a:tab pos="3019406" algn="l"/>
                <a:tab pos="3450968" algn="l"/>
                <a:tab pos="3882529" algn="l"/>
                <a:tab pos="4314091" algn="l"/>
                <a:tab pos="4745652" algn="l"/>
                <a:tab pos="5177214" algn="l"/>
                <a:tab pos="5608775" algn="l"/>
                <a:tab pos="6040337" algn="l"/>
                <a:tab pos="6471898" algn="l"/>
                <a:tab pos="6903460" algn="l"/>
                <a:tab pos="7335022" algn="l"/>
                <a:tab pos="7766584" algn="l"/>
                <a:tab pos="8198145" algn="l"/>
                <a:tab pos="8629707" algn="l"/>
              </a:tabLst>
              <a:defRPr>
                <a:solidFill>
                  <a:schemeClr val="tx1"/>
                </a:solidFill>
                <a:latin typeface="Calibri" pitchFamily="34" charset="0"/>
              </a:defRPr>
            </a:lvl2pPr>
            <a:lvl3pPr marL="1097966" indent="-219593" eaLnBrk="0" hangingPunct="0">
              <a:tabLst>
                <a:tab pos="0" algn="l"/>
                <a:tab pos="430037" algn="l"/>
                <a:tab pos="861599" algn="l"/>
                <a:tab pos="1293160" algn="l"/>
                <a:tab pos="1724722" algn="l"/>
                <a:tab pos="2156283" algn="l"/>
                <a:tab pos="2587845" algn="l"/>
                <a:tab pos="3019406" algn="l"/>
                <a:tab pos="3450968" algn="l"/>
                <a:tab pos="3882529" algn="l"/>
                <a:tab pos="4314091" algn="l"/>
                <a:tab pos="4745652" algn="l"/>
                <a:tab pos="5177214" algn="l"/>
                <a:tab pos="5608775" algn="l"/>
                <a:tab pos="6040337" algn="l"/>
                <a:tab pos="6471898" algn="l"/>
                <a:tab pos="6903460" algn="l"/>
                <a:tab pos="7335022" algn="l"/>
                <a:tab pos="7766584" algn="l"/>
                <a:tab pos="8198145" algn="l"/>
                <a:tab pos="8629707" algn="l"/>
              </a:tabLst>
              <a:defRPr>
                <a:solidFill>
                  <a:schemeClr val="tx1"/>
                </a:solidFill>
                <a:latin typeface="Calibri" pitchFamily="34" charset="0"/>
              </a:defRPr>
            </a:lvl3pPr>
            <a:lvl4pPr marL="1537152" indent="-219593" eaLnBrk="0" hangingPunct="0">
              <a:tabLst>
                <a:tab pos="0" algn="l"/>
                <a:tab pos="430037" algn="l"/>
                <a:tab pos="861599" algn="l"/>
                <a:tab pos="1293160" algn="l"/>
                <a:tab pos="1724722" algn="l"/>
                <a:tab pos="2156283" algn="l"/>
                <a:tab pos="2587845" algn="l"/>
                <a:tab pos="3019406" algn="l"/>
                <a:tab pos="3450968" algn="l"/>
                <a:tab pos="3882529" algn="l"/>
                <a:tab pos="4314091" algn="l"/>
                <a:tab pos="4745652" algn="l"/>
                <a:tab pos="5177214" algn="l"/>
                <a:tab pos="5608775" algn="l"/>
                <a:tab pos="6040337" algn="l"/>
                <a:tab pos="6471898" algn="l"/>
                <a:tab pos="6903460" algn="l"/>
                <a:tab pos="7335022" algn="l"/>
                <a:tab pos="7766584" algn="l"/>
                <a:tab pos="8198145" algn="l"/>
                <a:tab pos="8629707" algn="l"/>
              </a:tabLst>
              <a:defRPr>
                <a:solidFill>
                  <a:schemeClr val="tx1"/>
                </a:solidFill>
                <a:latin typeface="Calibri" pitchFamily="34" charset="0"/>
              </a:defRPr>
            </a:lvl4pPr>
            <a:lvl5pPr marL="1976338" indent="-219593" eaLnBrk="0" hangingPunct="0">
              <a:tabLst>
                <a:tab pos="0" algn="l"/>
                <a:tab pos="430037" algn="l"/>
                <a:tab pos="861599" algn="l"/>
                <a:tab pos="1293160" algn="l"/>
                <a:tab pos="1724722" algn="l"/>
                <a:tab pos="2156283" algn="l"/>
                <a:tab pos="2587845" algn="l"/>
                <a:tab pos="3019406" algn="l"/>
                <a:tab pos="3450968" algn="l"/>
                <a:tab pos="3882529" algn="l"/>
                <a:tab pos="4314091" algn="l"/>
                <a:tab pos="4745652" algn="l"/>
                <a:tab pos="5177214" algn="l"/>
                <a:tab pos="5608775" algn="l"/>
                <a:tab pos="6040337" algn="l"/>
                <a:tab pos="6471898" algn="l"/>
                <a:tab pos="6903460" algn="l"/>
                <a:tab pos="7335022" algn="l"/>
                <a:tab pos="7766584" algn="l"/>
                <a:tab pos="8198145" algn="l"/>
                <a:tab pos="8629707" algn="l"/>
              </a:tabLst>
              <a:defRPr>
                <a:solidFill>
                  <a:schemeClr val="tx1"/>
                </a:solidFill>
                <a:latin typeface="Calibri" pitchFamily="34" charset="0"/>
              </a:defRPr>
            </a:lvl5pPr>
            <a:lvl6pPr marL="2415525" indent="-219593" eaLnBrk="0" fontAlgn="base" hangingPunct="0">
              <a:spcBef>
                <a:spcPct val="0"/>
              </a:spcBef>
              <a:spcAft>
                <a:spcPct val="0"/>
              </a:spcAft>
              <a:tabLst>
                <a:tab pos="0" algn="l"/>
                <a:tab pos="430037" algn="l"/>
                <a:tab pos="861599" algn="l"/>
                <a:tab pos="1293160" algn="l"/>
                <a:tab pos="1724722" algn="l"/>
                <a:tab pos="2156283" algn="l"/>
                <a:tab pos="2587845" algn="l"/>
                <a:tab pos="3019406" algn="l"/>
                <a:tab pos="3450968" algn="l"/>
                <a:tab pos="3882529" algn="l"/>
                <a:tab pos="4314091" algn="l"/>
                <a:tab pos="4745652" algn="l"/>
                <a:tab pos="5177214" algn="l"/>
                <a:tab pos="5608775" algn="l"/>
                <a:tab pos="6040337" algn="l"/>
                <a:tab pos="6471898" algn="l"/>
                <a:tab pos="6903460" algn="l"/>
                <a:tab pos="7335022" algn="l"/>
                <a:tab pos="7766584" algn="l"/>
                <a:tab pos="8198145" algn="l"/>
                <a:tab pos="8629707" algn="l"/>
              </a:tabLst>
              <a:defRPr>
                <a:solidFill>
                  <a:schemeClr val="tx1"/>
                </a:solidFill>
                <a:latin typeface="Calibri" pitchFamily="34" charset="0"/>
              </a:defRPr>
            </a:lvl6pPr>
            <a:lvl7pPr marL="2854711" indent="-219593" eaLnBrk="0" fontAlgn="base" hangingPunct="0">
              <a:spcBef>
                <a:spcPct val="0"/>
              </a:spcBef>
              <a:spcAft>
                <a:spcPct val="0"/>
              </a:spcAft>
              <a:tabLst>
                <a:tab pos="0" algn="l"/>
                <a:tab pos="430037" algn="l"/>
                <a:tab pos="861599" algn="l"/>
                <a:tab pos="1293160" algn="l"/>
                <a:tab pos="1724722" algn="l"/>
                <a:tab pos="2156283" algn="l"/>
                <a:tab pos="2587845" algn="l"/>
                <a:tab pos="3019406" algn="l"/>
                <a:tab pos="3450968" algn="l"/>
                <a:tab pos="3882529" algn="l"/>
                <a:tab pos="4314091" algn="l"/>
                <a:tab pos="4745652" algn="l"/>
                <a:tab pos="5177214" algn="l"/>
                <a:tab pos="5608775" algn="l"/>
                <a:tab pos="6040337" algn="l"/>
                <a:tab pos="6471898" algn="l"/>
                <a:tab pos="6903460" algn="l"/>
                <a:tab pos="7335022" algn="l"/>
                <a:tab pos="7766584" algn="l"/>
                <a:tab pos="8198145" algn="l"/>
                <a:tab pos="8629707" algn="l"/>
              </a:tabLst>
              <a:defRPr>
                <a:solidFill>
                  <a:schemeClr val="tx1"/>
                </a:solidFill>
                <a:latin typeface="Calibri" pitchFamily="34" charset="0"/>
              </a:defRPr>
            </a:lvl7pPr>
            <a:lvl8pPr marL="3293897" indent="-219593" eaLnBrk="0" fontAlgn="base" hangingPunct="0">
              <a:spcBef>
                <a:spcPct val="0"/>
              </a:spcBef>
              <a:spcAft>
                <a:spcPct val="0"/>
              </a:spcAft>
              <a:tabLst>
                <a:tab pos="0" algn="l"/>
                <a:tab pos="430037" algn="l"/>
                <a:tab pos="861599" algn="l"/>
                <a:tab pos="1293160" algn="l"/>
                <a:tab pos="1724722" algn="l"/>
                <a:tab pos="2156283" algn="l"/>
                <a:tab pos="2587845" algn="l"/>
                <a:tab pos="3019406" algn="l"/>
                <a:tab pos="3450968" algn="l"/>
                <a:tab pos="3882529" algn="l"/>
                <a:tab pos="4314091" algn="l"/>
                <a:tab pos="4745652" algn="l"/>
                <a:tab pos="5177214" algn="l"/>
                <a:tab pos="5608775" algn="l"/>
                <a:tab pos="6040337" algn="l"/>
                <a:tab pos="6471898" algn="l"/>
                <a:tab pos="6903460" algn="l"/>
                <a:tab pos="7335022" algn="l"/>
                <a:tab pos="7766584" algn="l"/>
                <a:tab pos="8198145" algn="l"/>
                <a:tab pos="8629707" algn="l"/>
              </a:tabLst>
              <a:defRPr>
                <a:solidFill>
                  <a:schemeClr val="tx1"/>
                </a:solidFill>
                <a:latin typeface="Calibri" pitchFamily="34" charset="0"/>
              </a:defRPr>
            </a:lvl8pPr>
            <a:lvl9pPr marL="3733084" indent="-219593" eaLnBrk="0" fontAlgn="base" hangingPunct="0">
              <a:spcBef>
                <a:spcPct val="0"/>
              </a:spcBef>
              <a:spcAft>
                <a:spcPct val="0"/>
              </a:spcAft>
              <a:tabLst>
                <a:tab pos="0" algn="l"/>
                <a:tab pos="430037" algn="l"/>
                <a:tab pos="861599" algn="l"/>
                <a:tab pos="1293160" algn="l"/>
                <a:tab pos="1724722" algn="l"/>
                <a:tab pos="2156283" algn="l"/>
                <a:tab pos="2587845" algn="l"/>
                <a:tab pos="3019406" algn="l"/>
                <a:tab pos="3450968" algn="l"/>
                <a:tab pos="3882529" algn="l"/>
                <a:tab pos="4314091" algn="l"/>
                <a:tab pos="4745652" algn="l"/>
                <a:tab pos="5177214" algn="l"/>
                <a:tab pos="5608775" algn="l"/>
                <a:tab pos="6040337" algn="l"/>
                <a:tab pos="6471898" algn="l"/>
                <a:tab pos="6903460" algn="l"/>
                <a:tab pos="7335022" algn="l"/>
                <a:tab pos="7766584" algn="l"/>
                <a:tab pos="8198145" algn="l"/>
                <a:tab pos="8629707" algn="l"/>
              </a:tabLst>
              <a:defRPr>
                <a:solidFill>
                  <a:schemeClr val="tx1"/>
                </a:solidFill>
                <a:latin typeface="Calibri" pitchFamily="34" charset="0"/>
              </a:defRPr>
            </a:lvl9pPr>
          </a:lstStyle>
          <a:p>
            <a:pPr>
              <a:defRPr/>
            </a:pPr>
            <a:endParaRPr lang="de-DE" dirty="0"/>
          </a:p>
        </p:txBody>
      </p:sp>
      <p:sp>
        <p:nvSpPr>
          <p:cNvPr id="23555" name="Datumsplatzhalter 2"/>
          <p:cNvSpPr txBox="1">
            <a:spLocks noGrp="1"/>
          </p:cNvSpPr>
          <p:nvPr>
            <p:ph type="dt" sz="quarter" idx="1"/>
          </p:nvPr>
        </p:nvSpPr>
        <p:spPr bwMode="auto">
          <a:xfrm>
            <a:off x="3848100" y="0"/>
            <a:ext cx="29495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6458" tIns="43224" rIns="86458" bIns="43224" numCol="1" anchor="t" anchorCtr="0" compatLnSpc="1">
            <a:prstTxWarp prst="textNoShape">
              <a:avLst/>
            </a:prstTxWarp>
          </a:bodyPr>
          <a:lstStyle>
            <a:lvl1pPr algn="r" eaLnBrk="1" hangingPunct="0">
              <a:tabLst>
                <a:tab pos="0" algn="l"/>
                <a:tab pos="430037" algn="l"/>
                <a:tab pos="861599" algn="l"/>
                <a:tab pos="1293160" algn="l"/>
                <a:tab pos="1724722" algn="l"/>
                <a:tab pos="2156283" algn="l"/>
                <a:tab pos="2587845" algn="l"/>
                <a:tab pos="3019406" algn="l"/>
                <a:tab pos="3450968" algn="l"/>
                <a:tab pos="3882529" algn="l"/>
                <a:tab pos="4314091" algn="l"/>
                <a:tab pos="4745652" algn="l"/>
                <a:tab pos="5177214" algn="l"/>
                <a:tab pos="5608775" algn="l"/>
                <a:tab pos="6040337" algn="l"/>
                <a:tab pos="6471898" algn="l"/>
                <a:tab pos="6903460" algn="l"/>
                <a:tab pos="7335022" algn="l"/>
                <a:tab pos="7766584" algn="l"/>
                <a:tab pos="8198145" algn="l"/>
                <a:tab pos="8629707" algn="l"/>
              </a:tabLst>
              <a:defRPr sz="1300">
                <a:solidFill>
                  <a:srgbClr val="000000"/>
                </a:solidFill>
                <a:latin typeface="Times New Roman" pitchFamily="18" charset="0"/>
                <a:ea typeface="Arial Unicode MS" pitchFamily="34" charset="-128"/>
                <a:cs typeface="Arial Unicode MS" pitchFamily="34" charset="-128"/>
              </a:defRPr>
            </a:lvl1pPr>
            <a:lvl2pPr marL="713678" indent="-274491" eaLnBrk="0" hangingPunct="0">
              <a:tabLst>
                <a:tab pos="0" algn="l"/>
                <a:tab pos="430037" algn="l"/>
                <a:tab pos="861599" algn="l"/>
                <a:tab pos="1293160" algn="l"/>
                <a:tab pos="1724722" algn="l"/>
                <a:tab pos="2156283" algn="l"/>
                <a:tab pos="2587845" algn="l"/>
                <a:tab pos="3019406" algn="l"/>
                <a:tab pos="3450968" algn="l"/>
                <a:tab pos="3882529" algn="l"/>
                <a:tab pos="4314091" algn="l"/>
                <a:tab pos="4745652" algn="l"/>
                <a:tab pos="5177214" algn="l"/>
                <a:tab pos="5608775" algn="l"/>
                <a:tab pos="6040337" algn="l"/>
                <a:tab pos="6471898" algn="l"/>
                <a:tab pos="6903460" algn="l"/>
                <a:tab pos="7335022" algn="l"/>
                <a:tab pos="7766584" algn="l"/>
                <a:tab pos="8198145" algn="l"/>
                <a:tab pos="8629707" algn="l"/>
              </a:tabLst>
              <a:defRPr>
                <a:solidFill>
                  <a:schemeClr val="tx1"/>
                </a:solidFill>
                <a:latin typeface="Calibri" pitchFamily="34" charset="0"/>
              </a:defRPr>
            </a:lvl2pPr>
            <a:lvl3pPr marL="1097966" indent="-219593" eaLnBrk="0" hangingPunct="0">
              <a:tabLst>
                <a:tab pos="0" algn="l"/>
                <a:tab pos="430037" algn="l"/>
                <a:tab pos="861599" algn="l"/>
                <a:tab pos="1293160" algn="l"/>
                <a:tab pos="1724722" algn="l"/>
                <a:tab pos="2156283" algn="l"/>
                <a:tab pos="2587845" algn="l"/>
                <a:tab pos="3019406" algn="l"/>
                <a:tab pos="3450968" algn="l"/>
                <a:tab pos="3882529" algn="l"/>
                <a:tab pos="4314091" algn="l"/>
                <a:tab pos="4745652" algn="l"/>
                <a:tab pos="5177214" algn="l"/>
                <a:tab pos="5608775" algn="l"/>
                <a:tab pos="6040337" algn="l"/>
                <a:tab pos="6471898" algn="l"/>
                <a:tab pos="6903460" algn="l"/>
                <a:tab pos="7335022" algn="l"/>
                <a:tab pos="7766584" algn="l"/>
                <a:tab pos="8198145" algn="l"/>
                <a:tab pos="8629707" algn="l"/>
              </a:tabLst>
              <a:defRPr>
                <a:solidFill>
                  <a:schemeClr val="tx1"/>
                </a:solidFill>
                <a:latin typeface="Calibri" pitchFamily="34" charset="0"/>
              </a:defRPr>
            </a:lvl3pPr>
            <a:lvl4pPr marL="1537152" indent="-219593" eaLnBrk="0" hangingPunct="0">
              <a:tabLst>
                <a:tab pos="0" algn="l"/>
                <a:tab pos="430037" algn="l"/>
                <a:tab pos="861599" algn="l"/>
                <a:tab pos="1293160" algn="l"/>
                <a:tab pos="1724722" algn="l"/>
                <a:tab pos="2156283" algn="l"/>
                <a:tab pos="2587845" algn="l"/>
                <a:tab pos="3019406" algn="l"/>
                <a:tab pos="3450968" algn="l"/>
                <a:tab pos="3882529" algn="l"/>
                <a:tab pos="4314091" algn="l"/>
                <a:tab pos="4745652" algn="l"/>
                <a:tab pos="5177214" algn="l"/>
                <a:tab pos="5608775" algn="l"/>
                <a:tab pos="6040337" algn="l"/>
                <a:tab pos="6471898" algn="l"/>
                <a:tab pos="6903460" algn="l"/>
                <a:tab pos="7335022" algn="l"/>
                <a:tab pos="7766584" algn="l"/>
                <a:tab pos="8198145" algn="l"/>
                <a:tab pos="8629707" algn="l"/>
              </a:tabLst>
              <a:defRPr>
                <a:solidFill>
                  <a:schemeClr val="tx1"/>
                </a:solidFill>
                <a:latin typeface="Calibri" pitchFamily="34" charset="0"/>
              </a:defRPr>
            </a:lvl4pPr>
            <a:lvl5pPr marL="1976338" indent="-219593" eaLnBrk="0" hangingPunct="0">
              <a:tabLst>
                <a:tab pos="0" algn="l"/>
                <a:tab pos="430037" algn="l"/>
                <a:tab pos="861599" algn="l"/>
                <a:tab pos="1293160" algn="l"/>
                <a:tab pos="1724722" algn="l"/>
                <a:tab pos="2156283" algn="l"/>
                <a:tab pos="2587845" algn="l"/>
                <a:tab pos="3019406" algn="l"/>
                <a:tab pos="3450968" algn="l"/>
                <a:tab pos="3882529" algn="l"/>
                <a:tab pos="4314091" algn="l"/>
                <a:tab pos="4745652" algn="l"/>
                <a:tab pos="5177214" algn="l"/>
                <a:tab pos="5608775" algn="l"/>
                <a:tab pos="6040337" algn="l"/>
                <a:tab pos="6471898" algn="l"/>
                <a:tab pos="6903460" algn="l"/>
                <a:tab pos="7335022" algn="l"/>
                <a:tab pos="7766584" algn="l"/>
                <a:tab pos="8198145" algn="l"/>
                <a:tab pos="8629707" algn="l"/>
              </a:tabLst>
              <a:defRPr>
                <a:solidFill>
                  <a:schemeClr val="tx1"/>
                </a:solidFill>
                <a:latin typeface="Calibri" pitchFamily="34" charset="0"/>
              </a:defRPr>
            </a:lvl5pPr>
            <a:lvl6pPr marL="2415525" indent="-219593" eaLnBrk="0" fontAlgn="base" hangingPunct="0">
              <a:spcBef>
                <a:spcPct val="0"/>
              </a:spcBef>
              <a:spcAft>
                <a:spcPct val="0"/>
              </a:spcAft>
              <a:tabLst>
                <a:tab pos="0" algn="l"/>
                <a:tab pos="430037" algn="l"/>
                <a:tab pos="861599" algn="l"/>
                <a:tab pos="1293160" algn="l"/>
                <a:tab pos="1724722" algn="l"/>
                <a:tab pos="2156283" algn="l"/>
                <a:tab pos="2587845" algn="l"/>
                <a:tab pos="3019406" algn="l"/>
                <a:tab pos="3450968" algn="l"/>
                <a:tab pos="3882529" algn="l"/>
                <a:tab pos="4314091" algn="l"/>
                <a:tab pos="4745652" algn="l"/>
                <a:tab pos="5177214" algn="l"/>
                <a:tab pos="5608775" algn="l"/>
                <a:tab pos="6040337" algn="l"/>
                <a:tab pos="6471898" algn="l"/>
                <a:tab pos="6903460" algn="l"/>
                <a:tab pos="7335022" algn="l"/>
                <a:tab pos="7766584" algn="l"/>
                <a:tab pos="8198145" algn="l"/>
                <a:tab pos="8629707" algn="l"/>
              </a:tabLst>
              <a:defRPr>
                <a:solidFill>
                  <a:schemeClr val="tx1"/>
                </a:solidFill>
                <a:latin typeface="Calibri" pitchFamily="34" charset="0"/>
              </a:defRPr>
            </a:lvl6pPr>
            <a:lvl7pPr marL="2854711" indent="-219593" eaLnBrk="0" fontAlgn="base" hangingPunct="0">
              <a:spcBef>
                <a:spcPct val="0"/>
              </a:spcBef>
              <a:spcAft>
                <a:spcPct val="0"/>
              </a:spcAft>
              <a:tabLst>
                <a:tab pos="0" algn="l"/>
                <a:tab pos="430037" algn="l"/>
                <a:tab pos="861599" algn="l"/>
                <a:tab pos="1293160" algn="l"/>
                <a:tab pos="1724722" algn="l"/>
                <a:tab pos="2156283" algn="l"/>
                <a:tab pos="2587845" algn="l"/>
                <a:tab pos="3019406" algn="l"/>
                <a:tab pos="3450968" algn="l"/>
                <a:tab pos="3882529" algn="l"/>
                <a:tab pos="4314091" algn="l"/>
                <a:tab pos="4745652" algn="l"/>
                <a:tab pos="5177214" algn="l"/>
                <a:tab pos="5608775" algn="l"/>
                <a:tab pos="6040337" algn="l"/>
                <a:tab pos="6471898" algn="l"/>
                <a:tab pos="6903460" algn="l"/>
                <a:tab pos="7335022" algn="l"/>
                <a:tab pos="7766584" algn="l"/>
                <a:tab pos="8198145" algn="l"/>
                <a:tab pos="8629707" algn="l"/>
              </a:tabLst>
              <a:defRPr>
                <a:solidFill>
                  <a:schemeClr val="tx1"/>
                </a:solidFill>
                <a:latin typeface="Calibri" pitchFamily="34" charset="0"/>
              </a:defRPr>
            </a:lvl7pPr>
            <a:lvl8pPr marL="3293897" indent="-219593" eaLnBrk="0" fontAlgn="base" hangingPunct="0">
              <a:spcBef>
                <a:spcPct val="0"/>
              </a:spcBef>
              <a:spcAft>
                <a:spcPct val="0"/>
              </a:spcAft>
              <a:tabLst>
                <a:tab pos="0" algn="l"/>
                <a:tab pos="430037" algn="l"/>
                <a:tab pos="861599" algn="l"/>
                <a:tab pos="1293160" algn="l"/>
                <a:tab pos="1724722" algn="l"/>
                <a:tab pos="2156283" algn="l"/>
                <a:tab pos="2587845" algn="l"/>
                <a:tab pos="3019406" algn="l"/>
                <a:tab pos="3450968" algn="l"/>
                <a:tab pos="3882529" algn="l"/>
                <a:tab pos="4314091" algn="l"/>
                <a:tab pos="4745652" algn="l"/>
                <a:tab pos="5177214" algn="l"/>
                <a:tab pos="5608775" algn="l"/>
                <a:tab pos="6040337" algn="l"/>
                <a:tab pos="6471898" algn="l"/>
                <a:tab pos="6903460" algn="l"/>
                <a:tab pos="7335022" algn="l"/>
                <a:tab pos="7766584" algn="l"/>
                <a:tab pos="8198145" algn="l"/>
                <a:tab pos="8629707" algn="l"/>
              </a:tabLst>
              <a:defRPr>
                <a:solidFill>
                  <a:schemeClr val="tx1"/>
                </a:solidFill>
                <a:latin typeface="Calibri" pitchFamily="34" charset="0"/>
              </a:defRPr>
            </a:lvl8pPr>
            <a:lvl9pPr marL="3733084" indent="-219593" eaLnBrk="0" fontAlgn="base" hangingPunct="0">
              <a:spcBef>
                <a:spcPct val="0"/>
              </a:spcBef>
              <a:spcAft>
                <a:spcPct val="0"/>
              </a:spcAft>
              <a:tabLst>
                <a:tab pos="0" algn="l"/>
                <a:tab pos="430037" algn="l"/>
                <a:tab pos="861599" algn="l"/>
                <a:tab pos="1293160" algn="l"/>
                <a:tab pos="1724722" algn="l"/>
                <a:tab pos="2156283" algn="l"/>
                <a:tab pos="2587845" algn="l"/>
                <a:tab pos="3019406" algn="l"/>
                <a:tab pos="3450968" algn="l"/>
                <a:tab pos="3882529" algn="l"/>
                <a:tab pos="4314091" algn="l"/>
                <a:tab pos="4745652" algn="l"/>
                <a:tab pos="5177214" algn="l"/>
                <a:tab pos="5608775" algn="l"/>
                <a:tab pos="6040337" algn="l"/>
                <a:tab pos="6471898" algn="l"/>
                <a:tab pos="6903460" algn="l"/>
                <a:tab pos="7335022" algn="l"/>
                <a:tab pos="7766584" algn="l"/>
                <a:tab pos="8198145" algn="l"/>
                <a:tab pos="8629707" algn="l"/>
              </a:tabLst>
              <a:defRPr>
                <a:solidFill>
                  <a:schemeClr val="tx1"/>
                </a:solidFill>
                <a:latin typeface="Calibri" pitchFamily="34" charset="0"/>
              </a:defRPr>
            </a:lvl9pPr>
          </a:lstStyle>
          <a:p>
            <a:pPr>
              <a:defRPr/>
            </a:pPr>
            <a:endParaRPr lang="de-DE" dirty="0"/>
          </a:p>
        </p:txBody>
      </p:sp>
      <p:sp>
        <p:nvSpPr>
          <p:cNvPr id="23556" name="Fußzeilenplatzhalter 3"/>
          <p:cNvSpPr txBox="1">
            <a:spLocks noGrp="1"/>
          </p:cNvSpPr>
          <p:nvPr>
            <p:ph type="ftr" sz="quarter" idx="2"/>
          </p:nvPr>
        </p:nvSpPr>
        <p:spPr bwMode="auto">
          <a:xfrm>
            <a:off x="0" y="9431338"/>
            <a:ext cx="29495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6458" tIns="43224" rIns="86458" bIns="43224" numCol="1" anchor="b" anchorCtr="0" compatLnSpc="1">
            <a:prstTxWarp prst="textNoShape">
              <a:avLst/>
            </a:prstTxWarp>
          </a:bodyPr>
          <a:lstStyle>
            <a:lvl1pPr eaLnBrk="1" hangingPunct="0">
              <a:tabLst>
                <a:tab pos="0" algn="l"/>
                <a:tab pos="430037" algn="l"/>
                <a:tab pos="861599" algn="l"/>
                <a:tab pos="1293160" algn="l"/>
                <a:tab pos="1724722" algn="l"/>
                <a:tab pos="2156283" algn="l"/>
                <a:tab pos="2587845" algn="l"/>
                <a:tab pos="3019406" algn="l"/>
                <a:tab pos="3450968" algn="l"/>
                <a:tab pos="3882529" algn="l"/>
                <a:tab pos="4314091" algn="l"/>
                <a:tab pos="4745652" algn="l"/>
                <a:tab pos="5177214" algn="l"/>
                <a:tab pos="5608775" algn="l"/>
                <a:tab pos="6040337" algn="l"/>
                <a:tab pos="6471898" algn="l"/>
                <a:tab pos="6903460" algn="l"/>
                <a:tab pos="7335022" algn="l"/>
                <a:tab pos="7766584" algn="l"/>
                <a:tab pos="8198145" algn="l"/>
                <a:tab pos="8629707" algn="l"/>
              </a:tabLst>
              <a:defRPr sz="1300">
                <a:solidFill>
                  <a:srgbClr val="000000"/>
                </a:solidFill>
                <a:latin typeface="Times New Roman" pitchFamily="18" charset="0"/>
                <a:ea typeface="Arial Unicode MS" pitchFamily="34" charset="-128"/>
                <a:cs typeface="Arial Unicode MS" pitchFamily="34" charset="-128"/>
              </a:defRPr>
            </a:lvl1pPr>
            <a:lvl2pPr marL="713678" indent="-274491" eaLnBrk="0" hangingPunct="0">
              <a:tabLst>
                <a:tab pos="0" algn="l"/>
                <a:tab pos="430037" algn="l"/>
                <a:tab pos="861599" algn="l"/>
                <a:tab pos="1293160" algn="l"/>
                <a:tab pos="1724722" algn="l"/>
                <a:tab pos="2156283" algn="l"/>
                <a:tab pos="2587845" algn="l"/>
                <a:tab pos="3019406" algn="l"/>
                <a:tab pos="3450968" algn="l"/>
                <a:tab pos="3882529" algn="l"/>
                <a:tab pos="4314091" algn="l"/>
                <a:tab pos="4745652" algn="l"/>
                <a:tab pos="5177214" algn="l"/>
                <a:tab pos="5608775" algn="l"/>
                <a:tab pos="6040337" algn="l"/>
                <a:tab pos="6471898" algn="l"/>
                <a:tab pos="6903460" algn="l"/>
                <a:tab pos="7335022" algn="l"/>
                <a:tab pos="7766584" algn="l"/>
                <a:tab pos="8198145" algn="l"/>
                <a:tab pos="8629707" algn="l"/>
              </a:tabLst>
              <a:defRPr>
                <a:solidFill>
                  <a:schemeClr val="tx1"/>
                </a:solidFill>
                <a:latin typeface="Calibri" pitchFamily="34" charset="0"/>
              </a:defRPr>
            </a:lvl2pPr>
            <a:lvl3pPr marL="1097966" indent="-219593" eaLnBrk="0" hangingPunct="0">
              <a:tabLst>
                <a:tab pos="0" algn="l"/>
                <a:tab pos="430037" algn="l"/>
                <a:tab pos="861599" algn="l"/>
                <a:tab pos="1293160" algn="l"/>
                <a:tab pos="1724722" algn="l"/>
                <a:tab pos="2156283" algn="l"/>
                <a:tab pos="2587845" algn="l"/>
                <a:tab pos="3019406" algn="l"/>
                <a:tab pos="3450968" algn="l"/>
                <a:tab pos="3882529" algn="l"/>
                <a:tab pos="4314091" algn="l"/>
                <a:tab pos="4745652" algn="l"/>
                <a:tab pos="5177214" algn="l"/>
                <a:tab pos="5608775" algn="l"/>
                <a:tab pos="6040337" algn="l"/>
                <a:tab pos="6471898" algn="l"/>
                <a:tab pos="6903460" algn="l"/>
                <a:tab pos="7335022" algn="l"/>
                <a:tab pos="7766584" algn="l"/>
                <a:tab pos="8198145" algn="l"/>
                <a:tab pos="8629707" algn="l"/>
              </a:tabLst>
              <a:defRPr>
                <a:solidFill>
                  <a:schemeClr val="tx1"/>
                </a:solidFill>
                <a:latin typeface="Calibri" pitchFamily="34" charset="0"/>
              </a:defRPr>
            </a:lvl3pPr>
            <a:lvl4pPr marL="1537152" indent="-219593" eaLnBrk="0" hangingPunct="0">
              <a:tabLst>
                <a:tab pos="0" algn="l"/>
                <a:tab pos="430037" algn="l"/>
                <a:tab pos="861599" algn="l"/>
                <a:tab pos="1293160" algn="l"/>
                <a:tab pos="1724722" algn="l"/>
                <a:tab pos="2156283" algn="l"/>
                <a:tab pos="2587845" algn="l"/>
                <a:tab pos="3019406" algn="l"/>
                <a:tab pos="3450968" algn="l"/>
                <a:tab pos="3882529" algn="l"/>
                <a:tab pos="4314091" algn="l"/>
                <a:tab pos="4745652" algn="l"/>
                <a:tab pos="5177214" algn="l"/>
                <a:tab pos="5608775" algn="l"/>
                <a:tab pos="6040337" algn="l"/>
                <a:tab pos="6471898" algn="l"/>
                <a:tab pos="6903460" algn="l"/>
                <a:tab pos="7335022" algn="l"/>
                <a:tab pos="7766584" algn="l"/>
                <a:tab pos="8198145" algn="l"/>
                <a:tab pos="8629707" algn="l"/>
              </a:tabLst>
              <a:defRPr>
                <a:solidFill>
                  <a:schemeClr val="tx1"/>
                </a:solidFill>
                <a:latin typeface="Calibri" pitchFamily="34" charset="0"/>
              </a:defRPr>
            </a:lvl4pPr>
            <a:lvl5pPr marL="1976338" indent="-219593" eaLnBrk="0" hangingPunct="0">
              <a:tabLst>
                <a:tab pos="0" algn="l"/>
                <a:tab pos="430037" algn="l"/>
                <a:tab pos="861599" algn="l"/>
                <a:tab pos="1293160" algn="l"/>
                <a:tab pos="1724722" algn="l"/>
                <a:tab pos="2156283" algn="l"/>
                <a:tab pos="2587845" algn="l"/>
                <a:tab pos="3019406" algn="l"/>
                <a:tab pos="3450968" algn="l"/>
                <a:tab pos="3882529" algn="l"/>
                <a:tab pos="4314091" algn="l"/>
                <a:tab pos="4745652" algn="l"/>
                <a:tab pos="5177214" algn="l"/>
                <a:tab pos="5608775" algn="l"/>
                <a:tab pos="6040337" algn="l"/>
                <a:tab pos="6471898" algn="l"/>
                <a:tab pos="6903460" algn="l"/>
                <a:tab pos="7335022" algn="l"/>
                <a:tab pos="7766584" algn="l"/>
                <a:tab pos="8198145" algn="l"/>
                <a:tab pos="8629707" algn="l"/>
              </a:tabLst>
              <a:defRPr>
                <a:solidFill>
                  <a:schemeClr val="tx1"/>
                </a:solidFill>
                <a:latin typeface="Calibri" pitchFamily="34" charset="0"/>
              </a:defRPr>
            </a:lvl5pPr>
            <a:lvl6pPr marL="2415525" indent="-219593" eaLnBrk="0" fontAlgn="base" hangingPunct="0">
              <a:spcBef>
                <a:spcPct val="0"/>
              </a:spcBef>
              <a:spcAft>
                <a:spcPct val="0"/>
              </a:spcAft>
              <a:tabLst>
                <a:tab pos="0" algn="l"/>
                <a:tab pos="430037" algn="l"/>
                <a:tab pos="861599" algn="l"/>
                <a:tab pos="1293160" algn="l"/>
                <a:tab pos="1724722" algn="l"/>
                <a:tab pos="2156283" algn="l"/>
                <a:tab pos="2587845" algn="l"/>
                <a:tab pos="3019406" algn="l"/>
                <a:tab pos="3450968" algn="l"/>
                <a:tab pos="3882529" algn="l"/>
                <a:tab pos="4314091" algn="l"/>
                <a:tab pos="4745652" algn="l"/>
                <a:tab pos="5177214" algn="l"/>
                <a:tab pos="5608775" algn="l"/>
                <a:tab pos="6040337" algn="l"/>
                <a:tab pos="6471898" algn="l"/>
                <a:tab pos="6903460" algn="l"/>
                <a:tab pos="7335022" algn="l"/>
                <a:tab pos="7766584" algn="l"/>
                <a:tab pos="8198145" algn="l"/>
                <a:tab pos="8629707" algn="l"/>
              </a:tabLst>
              <a:defRPr>
                <a:solidFill>
                  <a:schemeClr val="tx1"/>
                </a:solidFill>
                <a:latin typeface="Calibri" pitchFamily="34" charset="0"/>
              </a:defRPr>
            </a:lvl6pPr>
            <a:lvl7pPr marL="2854711" indent="-219593" eaLnBrk="0" fontAlgn="base" hangingPunct="0">
              <a:spcBef>
                <a:spcPct val="0"/>
              </a:spcBef>
              <a:spcAft>
                <a:spcPct val="0"/>
              </a:spcAft>
              <a:tabLst>
                <a:tab pos="0" algn="l"/>
                <a:tab pos="430037" algn="l"/>
                <a:tab pos="861599" algn="l"/>
                <a:tab pos="1293160" algn="l"/>
                <a:tab pos="1724722" algn="l"/>
                <a:tab pos="2156283" algn="l"/>
                <a:tab pos="2587845" algn="l"/>
                <a:tab pos="3019406" algn="l"/>
                <a:tab pos="3450968" algn="l"/>
                <a:tab pos="3882529" algn="l"/>
                <a:tab pos="4314091" algn="l"/>
                <a:tab pos="4745652" algn="l"/>
                <a:tab pos="5177214" algn="l"/>
                <a:tab pos="5608775" algn="l"/>
                <a:tab pos="6040337" algn="l"/>
                <a:tab pos="6471898" algn="l"/>
                <a:tab pos="6903460" algn="l"/>
                <a:tab pos="7335022" algn="l"/>
                <a:tab pos="7766584" algn="l"/>
                <a:tab pos="8198145" algn="l"/>
                <a:tab pos="8629707" algn="l"/>
              </a:tabLst>
              <a:defRPr>
                <a:solidFill>
                  <a:schemeClr val="tx1"/>
                </a:solidFill>
                <a:latin typeface="Calibri" pitchFamily="34" charset="0"/>
              </a:defRPr>
            </a:lvl7pPr>
            <a:lvl8pPr marL="3293897" indent="-219593" eaLnBrk="0" fontAlgn="base" hangingPunct="0">
              <a:spcBef>
                <a:spcPct val="0"/>
              </a:spcBef>
              <a:spcAft>
                <a:spcPct val="0"/>
              </a:spcAft>
              <a:tabLst>
                <a:tab pos="0" algn="l"/>
                <a:tab pos="430037" algn="l"/>
                <a:tab pos="861599" algn="l"/>
                <a:tab pos="1293160" algn="l"/>
                <a:tab pos="1724722" algn="l"/>
                <a:tab pos="2156283" algn="l"/>
                <a:tab pos="2587845" algn="l"/>
                <a:tab pos="3019406" algn="l"/>
                <a:tab pos="3450968" algn="l"/>
                <a:tab pos="3882529" algn="l"/>
                <a:tab pos="4314091" algn="l"/>
                <a:tab pos="4745652" algn="l"/>
                <a:tab pos="5177214" algn="l"/>
                <a:tab pos="5608775" algn="l"/>
                <a:tab pos="6040337" algn="l"/>
                <a:tab pos="6471898" algn="l"/>
                <a:tab pos="6903460" algn="l"/>
                <a:tab pos="7335022" algn="l"/>
                <a:tab pos="7766584" algn="l"/>
                <a:tab pos="8198145" algn="l"/>
                <a:tab pos="8629707" algn="l"/>
              </a:tabLst>
              <a:defRPr>
                <a:solidFill>
                  <a:schemeClr val="tx1"/>
                </a:solidFill>
                <a:latin typeface="Calibri" pitchFamily="34" charset="0"/>
              </a:defRPr>
            </a:lvl8pPr>
            <a:lvl9pPr marL="3733084" indent="-219593" eaLnBrk="0" fontAlgn="base" hangingPunct="0">
              <a:spcBef>
                <a:spcPct val="0"/>
              </a:spcBef>
              <a:spcAft>
                <a:spcPct val="0"/>
              </a:spcAft>
              <a:tabLst>
                <a:tab pos="0" algn="l"/>
                <a:tab pos="430037" algn="l"/>
                <a:tab pos="861599" algn="l"/>
                <a:tab pos="1293160" algn="l"/>
                <a:tab pos="1724722" algn="l"/>
                <a:tab pos="2156283" algn="l"/>
                <a:tab pos="2587845" algn="l"/>
                <a:tab pos="3019406" algn="l"/>
                <a:tab pos="3450968" algn="l"/>
                <a:tab pos="3882529" algn="l"/>
                <a:tab pos="4314091" algn="l"/>
                <a:tab pos="4745652" algn="l"/>
                <a:tab pos="5177214" algn="l"/>
                <a:tab pos="5608775" algn="l"/>
                <a:tab pos="6040337" algn="l"/>
                <a:tab pos="6471898" algn="l"/>
                <a:tab pos="6903460" algn="l"/>
                <a:tab pos="7335022" algn="l"/>
                <a:tab pos="7766584" algn="l"/>
                <a:tab pos="8198145" algn="l"/>
                <a:tab pos="8629707" algn="l"/>
              </a:tabLst>
              <a:defRPr>
                <a:solidFill>
                  <a:schemeClr val="tx1"/>
                </a:solidFill>
                <a:latin typeface="Calibri" pitchFamily="34" charset="0"/>
              </a:defRPr>
            </a:lvl9pPr>
          </a:lstStyle>
          <a:p>
            <a:pPr>
              <a:defRPr/>
            </a:pPr>
            <a:endParaRPr lang="de-DE" dirty="0"/>
          </a:p>
        </p:txBody>
      </p:sp>
      <p:sp>
        <p:nvSpPr>
          <p:cNvPr id="23557" name="Foliennummernplatzhalter 4"/>
          <p:cNvSpPr txBox="1">
            <a:spLocks noGrp="1"/>
          </p:cNvSpPr>
          <p:nvPr>
            <p:ph type="sldNum" sz="quarter" idx="3"/>
          </p:nvPr>
        </p:nvSpPr>
        <p:spPr bwMode="auto">
          <a:xfrm>
            <a:off x="3848100" y="9431338"/>
            <a:ext cx="29495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6458" tIns="43224" rIns="86458" bIns="43224" numCol="1" anchor="b" anchorCtr="0" compatLnSpc="1">
            <a:prstTxWarp prst="textNoShape">
              <a:avLst/>
            </a:prstTxWarp>
          </a:bodyPr>
          <a:lstStyle>
            <a:lvl1pPr algn="r" eaLnBrk="1" hangingPunct="0">
              <a:tabLst>
                <a:tab pos="0" algn="l"/>
                <a:tab pos="430037" algn="l"/>
                <a:tab pos="861599" algn="l"/>
                <a:tab pos="1293160" algn="l"/>
                <a:tab pos="1724722" algn="l"/>
                <a:tab pos="2156283" algn="l"/>
                <a:tab pos="2587845" algn="l"/>
                <a:tab pos="3019406" algn="l"/>
                <a:tab pos="3450968" algn="l"/>
                <a:tab pos="3882529" algn="l"/>
                <a:tab pos="4314091" algn="l"/>
                <a:tab pos="4745652" algn="l"/>
                <a:tab pos="5177214" algn="l"/>
                <a:tab pos="5608775" algn="l"/>
                <a:tab pos="6040337" algn="l"/>
                <a:tab pos="6471898" algn="l"/>
                <a:tab pos="6903460" algn="l"/>
                <a:tab pos="7335022" algn="l"/>
                <a:tab pos="7766584" algn="l"/>
                <a:tab pos="8198145" algn="l"/>
                <a:tab pos="8629707" algn="l"/>
              </a:tabLst>
              <a:defRPr sz="1300">
                <a:solidFill>
                  <a:srgbClr val="000000"/>
                </a:solidFill>
                <a:latin typeface="Times New Roman" pitchFamily="18" charset="0"/>
                <a:ea typeface="Arial Unicode MS" pitchFamily="34" charset="-128"/>
                <a:cs typeface="Arial Unicode MS" pitchFamily="34" charset="-128"/>
              </a:defRPr>
            </a:lvl1pPr>
            <a:lvl2pPr marL="713678" indent="-274491" eaLnBrk="0" hangingPunct="0">
              <a:tabLst>
                <a:tab pos="0" algn="l"/>
                <a:tab pos="430037" algn="l"/>
                <a:tab pos="861599" algn="l"/>
                <a:tab pos="1293160" algn="l"/>
                <a:tab pos="1724722" algn="l"/>
                <a:tab pos="2156283" algn="l"/>
                <a:tab pos="2587845" algn="l"/>
                <a:tab pos="3019406" algn="l"/>
                <a:tab pos="3450968" algn="l"/>
                <a:tab pos="3882529" algn="l"/>
                <a:tab pos="4314091" algn="l"/>
                <a:tab pos="4745652" algn="l"/>
                <a:tab pos="5177214" algn="l"/>
                <a:tab pos="5608775" algn="l"/>
                <a:tab pos="6040337" algn="l"/>
                <a:tab pos="6471898" algn="l"/>
                <a:tab pos="6903460" algn="l"/>
                <a:tab pos="7335022" algn="l"/>
                <a:tab pos="7766584" algn="l"/>
                <a:tab pos="8198145" algn="l"/>
                <a:tab pos="8629707" algn="l"/>
              </a:tabLst>
              <a:defRPr>
                <a:solidFill>
                  <a:schemeClr val="tx1"/>
                </a:solidFill>
                <a:latin typeface="Calibri" pitchFamily="34" charset="0"/>
              </a:defRPr>
            </a:lvl2pPr>
            <a:lvl3pPr marL="1097966" indent="-219593" eaLnBrk="0" hangingPunct="0">
              <a:tabLst>
                <a:tab pos="0" algn="l"/>
                <a:tab pos="430037" algn="l"/>
                <a:tab pos="861599" algn="l"/>
                <a:tab pos="1293160" algn="l"/>
                <a:tab pos="1724722" algn="l"/>
                <a:tab pos="2156283" algn="l"/>
                <a:tab pos="2587845" algn="l"/>
                <a:tab pos="3019406" algn="l"/>
                <a:tab pos="3450968" algn="l"/>
                <a:tab pos="3882529" algn="l"/>
                <a:tab pos="4314091" algn="l"/>
                <a:tab pos="4745652" algn="l"/>
                <a:tab pos="5177214" algn="l"/>
                <a:tab pos="5608775" algn="l"/>
                <a:tab pos="6040337" algn="l"/>
                <a:tab pos="6471898" algn="l"/>
                <a:tab pos="6903460" algn="l"/>
                <a:tab pos="7335022" algn="l"/>
                <a:tab pos="7766584" algn="l"/>
                <a:tab pos="8198145" algn="l"/>
                <a:tab pos="8629707" algn="l"/>
              </a:tabLst>
              <a:defRPr>
                <a:solidFill>
                  <a:schemeClr val="tx1"/>
                </a:solidFill>
                <a:latin typeface="Calibri" pitchFamily="34" charset="0"/>
              </a:defRPr>
            </a:lvl3pPr>
            <a:lvl4pPr marL="1537152" indent="-219593" eaLnBrk="0" hangingPunct="0">
              <a:tabLst>
                <a:tab pos="0" algn="l"/>
                <a:tab pos="430037" algn="l"/>
                <a:tab pos="861599" algn="l"/>
                <a:tab pos="1293160" algn="l"/>
                <a:tab pos="1724722" algn="l"/>
                <a:tab pos="2156283" algn="l"/>
                <a:tab pos="2587845" algn="l"/>
                <a:tab pos="3019406" algn="l"/>
                <a:tab pos="3450968" algn="l"/>
                <a:tab pos="3882529" algn="l"/>
                <a:tab pos="4314091" algn="l"/>
                <a:tab pos="4745652" algn="l"/>
                <a:tab pos="5177214" algn="l"/>
                <a:tab pos="5608775" algn="l"/>
                <a:tab pos="6040337" algn="l"/>
                <a:tab pos="6471898" algn="l"/>
                <a:tab pos="6903460" algn="l"/>
                <a:tab pos="7335022" algn="l"/>
                <a:tab pos="7766584" algn="l"/>
                <a:tab pos="8198145" algn="l"/>
                <a:tab pos="8629707" algn="l"/>
              </a:tabLst>
              <a:defRPr>
                <a:solidFill>
                  <a:schemeClr val="tx1"/>
                </a:solidFill>
                <a:latin typeface="Calibri" pitchFamily="34" charset="0"/>
              </a:defRPr>
            </a:lvl4pPr>
            <a:lvl5pPr marL="1976338" indent="-219593" eaLnBrk="0" hangingPunct="0">
              <a:tabLst>
                <a:tab pos="0" algn="l"/>
                <a:tab pos="430037" algn="l"/>
                <a:tab pos="861599" algn="l"/>
                <a:tab pos="1293160" algn="l"/>
                <a:tab pos="1724722" algn="l"/>
                <a:tab pos="2156283" algn="l"/>
                <a:tab pos="2587845" algn="l"/>
                <a:tab pos="3019406" algn="l"/>
                <a:tab pos="3450968" algn="l"/>
                <a:tab pos="3882529" algn="l"/>
                <a:tab pos="4314091" algn="l"/>
                <a:tab pos="4745652" algn="l"/>
                <a:tab pos="5177214" algn="l"/>
                <a:tab pos="5608775" algn="l"/>
                <a:tab pos="6040337" algn="l"/>
                <a:tab pos="6471898" algn="l"/>
                <a:tab pos="6903460" algn="l"/>
                <a:tab pos="7335022" algn="l"/>
                <a:tab pos="7766584" algn="l"/>
                <a:tab pos="8198145" algn="l"/>
                <a:tab pos="8629707" algn="l"/>
              </a:tabLst>
              <a:defRPr>
                <a:solidFill>
                  <a:schemeClr val="tx1"/>
                </a:solidFill>
                <a:latin typeface="Calibri" pitchFamily="34" charset="0"/>
              </a:defRPr>
            </a:lvl5pPr>
            <a:lvl6pPr marL="2415525" indent="-219593" eaLnBrk="0" fontAlgn="base" hangingPunct="0">
              <a:spcBef>
                <a:spcPct val="0"/>
              </a:spcBef>
              <a:spcAft>
                <a:spcPct val="0"/>
              </a:spcAft>
              <a:tabLst>
                <a:tab pos="0" algn="l"/>
                <a:tab pos="430037" algn="l"/>
                <a:tab pos="861599" algn="l"/>
                <a:tab pos="1293160" algn="l"/>
                <a:tab pos="1724722" algn="l"/>
                <a:tab pos="2156283" algn="l"/>
                <a:tab pos="2587845" algn="l"/>
                <a:tab pos="3019406" algn="l"/>
                <a:tab pos="3450968" algn="l"/>
                <a:tab pos="3882529" algn="l"/>
                <a:tab pos="4314091" algn="l"/>
                <a:tab pos="4745652" algn="l"/>
                <a:tab pos="5177214" algn="l"/>
                <a:tab pos="5608775" algn="l"/>
                <a:tab pos="6040337" algn="l"/>
                <a:tab pos="6471898" algn="l"/>
                <a:tab pos="6903460" algn="l"/>
                <a:tab pos="7335022" algn="l"/>
                <a:tab pos="7766584" algn="l"/>
                <a:tab pos="8198145" algn="l"/>
                <a:tab pos="8629707" algn="l"/>
              </a:tabLst>
              <a:defRPr>
                <a:solidFill>
                  <a:schemeClr val="tx1"/>
                </a:solidFill>
                <a:latin typeface="Calibri" pitchFamily="34" charset="0"/>
              </a:defRPr>
            </a:lvl6pPr>
            <a:lvl7pPr marL="2854711" indent="-219593" eaLnBrk="0" fontAlgn="base" hangingPunct="0">
              <a:spcBef>
                <a:spcPct val="0"/>
              </a:spcBef>
              <a:spcAft>
                <a:spcPct val="0"/>
              </a:spcAft>
              <a:tabLst>
                <a:tab pos="0" algn="l"/>
                <a:tab pos="430037" algn="l"/>
                <a:tab pos="861599" algn="l"/>
                <a:tab pos="1293160" algn="l"/>
                <a:tab pos="1724722" algn="l"/>
                <a:tab pos="2156283" algn="l"/>
                <a:tab pos="2587845" algn="l"/>
                <a:tab pos="3019406" algn="l"/>
                <a:tab pos="3450968" algn="l"/>
                <a:tab pos="3882529" algn="l"/>
                <a:tab pos="4314091" algn="l"/>
                <a:tab pos="4745652" algn="l"/>
                <a:tab pos="5177214" algn="l"/>
                <a:tab pos="5608775" algn="l"/>
                <a:tab pos="6040337" algn="l"/>
                <a:tab pos="6471898" algn="l"/>
                <a:tab pos="6903460" algn="l"/>
                <a:tab pos="7335022" algn="l"/>
                <a:tab pos="7766584" algn="l"/>
                <a:tab pos="8198145" algn="l"/>
                <a:tab pos="8629707" algn="l"/>
              </a:tabLst>
              <a:defRPr>
                <a:solidFill>
                  <a:schemeClr val="tx1"/>
                </a:solidFill>
                <a:latin typeface="Calibri" pitchFamily="34" charset="0"/>
              </a:defRPr>
            </a:lvl7pPr>
            <a:lvl8pPr marL="3293897" indent="-219593" eaLnBrk="0" fontAlgn="base" hangingPunct="0">
              <a:spcBef>
                <a:spcPct val="0"/>
              </a:spcBef>
              <a:spcAft>
                <a:spcPct val="0"/>
              </a:spcAft>
              <a:tabLst>
                <a:tab pos="0" algn="l"/>
                <a:tab pos="430037" algn="l"/>
                <a:tab pos="861599" algn="l"/>
                <a:tab pos="1293160" algn="l"/>
                <a:tab pos="1724722" algn="l"/>
                <a:tab pos="2156283" algn="l"/>
                <a:tab pos="2587845" algn="l"/>
                <a:tab pos="3019406" algn="l"/>
                <a:tab pos="3450968" algn="l"/>
                <a:tab pos="3882529" algn="l"/>
                <a:tab pos="4314091" algn="l"/>
                <a:tab pos="4745652" algn="l"/>
                <a:tab pos="5177214" algn="l"/>
                <a:tab pos="5608775" algn="l"/>
                <a:tab pos="6040337" algn="l"/>
                <a:tab pos="6471898" algn="l"/>
                <a:tab pos="6903460" algn="l"/>
                <a:tab pos="7335022" algn="l"/>
                <a:tab pos="7766584" algn="l"/>
                <a:tab pos="8198145" algn="l"/>
                <a:tab pos="8629707" algn="l"/>
              </a:tabLst>
              <a:defRPr>
                <a:solidFill>
                  <a:schemeClr val="tx1"/>
                </a:solidFill>
                <a:latin typeface="Calibri" pitchFamily="34" charset="0"/>
              </a:defRPr>
            </a:lvl8pPr>
            <a:lvl9pPr marL="3733084" indent="-219593" eaLnBrk="0" fontAlgn="base" hangingPunct="0">
              <a:spcBef>
                <a:spcPct val="0"/>
              </a:spcBef>
              <a:spcAft>
                <a:spcPct val="0"/>
              </a:spcAft>
              <a:tabLst>
                <a:tab pos="0" algn="l"/>
                <a:tab pos="430037" algn="l"/>
                <a:tab pos="861599" algn="l"/>
                <a:tab pos="1293160" algn="l"/>
                <a:tab pos="1724722" algn="l"/>
                <a:tab pos="2156283" algn="l"/>
                <a:tab pos="2587845" algn="l"/>
                <a:tab pos="3019406" algn="l"/>
                <a:tab pos="3450968" algn="l"/>
                <a:tab pos="3882529" algn="l"/>
                <a:tab pos="4314091" algn="l"/>
                <a:tab pos="4745652" algn="l"/>
                <a:tab pos="5177214" algn="l"/>
                <a:tab pos="5608775" algn="l"/>
                <a:tab pos="6040337" algn="l"/>
                <a:tab pos="6471898" algn="l"/>
                <a:tab pos="6903460" algn="l"/>
                <a:tab pos="7335022" algn="l"/>
                <a:tab pos="7766584" algn="l"/>
                <a:tab pos="8198145" algn="l"/>
                <a:tab pos="8629707" algn="l"/>
              </a:tabLst>
              <a:defRPr>
                <a:solidFill>
                  <a:schemeClr val="tx1"/>
                </a:solidFill>
                <a:latin typeface="Calibri" pitchFamily="34" charset="0"/>
              </a:defRPr>
            </a:lvl9pPr>
          </a:lstStyle>
          <a:p>
            <a:pPr>
              <a:defRPr/>
            </a:pPr>
            <a:fld id="{CABDE9D5-4D9D-4FAF-8171-1BA0D5C9ED5D}" type="slidenum">
              <a:rPr lang="de-DE"/>
              <a:pPr>
                <a:defRPr/>
              </a:pPr>
              <a:t>‹Nr.›</a:t>
            </a:fld>
            <a:endParaRPr lang="de-DE" dirty="0"/>
          </a:p>
        </p:txBody>
      </p:sp>
    </p:spTree>
    <p:extLst>
      <p:ext uri="{BB962C8B-B14F-4D97-AF65-F5344CB8AC3E}">
        <p14:creationId xmlns:p14="http://schemas.microsoft.com/office/powerpoint/2010/main" val="10707778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hteck 1"/>
          <p:cNvSpPr>
            <a:spLocks noMove="1" noResize="1"/>
          </p:cNvSpPr>
          <p:nvPr/>
        </p:nvSpPr>
        <p:spPr bwMode="auto">
          <a:xfrm>
            <a:off x="0" y="0"/>
            <a:ext cx="6797675" cy="9926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6458" tIns="43224" rIns="86458" bIns="43224" anchor="ctr" anchorCtr="1"/>
          <a:lstStyle>
            <a:lvl1pPr eaLnBrk="0" hangingPunct="0">
              <a:tabLst>
                <a:tab pos="0" algn="l"/>
                <a:tab pos="428625" algn="l"/>
                <a:tab pos="860425" algn="l"/>
                <a:tab pos="1292225" algn="l"/>
                <a:tab pos="1724025" algn="l"/>
                <a:tab pos="2155825" algn="l"/>
                <a:tab pos="2587625" algn="l"/>
                <a:tab pos="3017838" algn="l"/>
                <a:tab pos="3449638" algn="l"/>
                <a:tab pos="3881438" algn="l"/>
                <a:tab pos="4313238" algn="l"/>
                <a:tab pos="4745038" algn="l"/>
                <a:tab pos="5176838" algn="l"/>
                <a:tab pos="5608638" algn="l"/>
                <a:tab pos="6038850" algn="l"/>
                <a:tab pos="6470650" algn="l"/>
                <a:tab pos="6902450" algn="l"/>
                <a:tab pos="7334250" algn="l"/>
                <a:tab pos="7766050" algn="l"/>
                <a:tab pos="8197850" algn="l"/>
                <a:tab pos="8629650" algn="l"/>
              </a:tabLst>
              <a:defRPr>
                <a:solidFill>
                  <a:schemeClr val="tx1"/>
                </a:solidFill>
                <a:latin typeface="Calibri" pitchFamily="34" charset="0"/>
              </a:defRPr>
            </a:lvl1pPr>
            <a:lvl2pPr marL="742950" indent="-285750" eaLnBrk="0" hangingPunct="0">
              <a:tabLst>
                <a:tab pos="0" algn="l"/>
                <a:tab pos="428625" algn="l"/>
                <a:tab pos="860425" algn="l"/>
                <a:tab pos="1292225" algn="l"/>
                <a:tab pos="1724025" algn="l"/>
                <a:tab pos="2155825" algn="l"/>
                <a:tab pos="2587625" algn="l"/>
                <a:tab pos="3017838" algn="l"/>
                <a:tab pos="3449638" algn="l"/>
                <a:tab pos="3881438" algn="l"/>
                <a:tab pos="4313238" algn="l"/>
                <a:tab pos="4745038" algn="l"/>
                <a:tab pos="5176838" algn="l"/>
                <a:tab pos="5608638" algn="l"/>
                <a:tab pos="6038850" algn="l"/>
                <a:tab pos="6470650" algn="l"/>
                <a:tab pos="6902450" algn="l"/>
                <a:tab pos="7334250" algn="l"/>
                <a:tab pos="7766050" algn="l"/>
                <a:tab pos="8197850" algn="l"/>
                <a:tab pos="8629650" algn="l"/>
              </a:tabLst>
              <a:defRPr>
                <a:solidFill>
                  <a:schemeClr val="tx1"/>
                </a:solidFill>
                <a:latin typeface="Calibri" pitchFamily="34" charset="0"/>
              </a:defRPr>
            </a:lvl2pPr>
            <a:lvl3pPr marL="1143000" indent="-228600" eaLnBrk="0" hangingPunct="0">
              <a:tabLst>
                <a:tab pos="0" algn="l"/>
                <a:tab pos="428625" algn="l"/>
                <a:tab pos="860425" algn="l"/>
                <a:tab pos="1292225" algn="l"/>
                <a:tab pos="1724025" algn="l"/>
                <a:tab pos="2155825" algn="l"/>
                <a:tab pos="2587625" algn="l"/>
                <a:tab pos="3017838" algn="l"/>
                <a:tab pos="3449638" algn="l"/>
                <a:tab pos="3881438" algn="l"/>
                <a:tab pos="4313238" algn="l"/>
                <a:tab pos="4745038" algn="l"/>
                <a:tab pos="5176838" algn="l"/>
                <a:tab pos="5608638" algn="l"/>
                <a:tab pos="6038850" algn="l"/>
                <a:tab pos="6470650" algn="l"/>
                <a:tab pos="6902450" algn="l"/>
                <a:tab pos="7334250" algn="l"/>
                <a:tab pos="7766050" algn="l"/>
                <a:tab pos="8197850" algn="l"/>
                <a:tab pos="8629650" algn="l"/>
              </a:tabLst>
              <a:defRPr>
                <a:solidFill>
                  <a:schemeClr val="tx1"/>
                </a:solidFill>
                <a:latin typeface="Calibri" pitchFamily="34" charset="0"/>
              </a:defRPr>
            </a:lvl3pPr>
            <a:lvl4pPr marL="1600200" indent="-228600" eaLnBrk="0" hangingPunct="0">
              <a:tabLst>
                <a:tab pos="0" algn="l"/>
                <a:tab pos="428625" algn="l"/>
                <a:tab pos="860425" algn="l"/>
                <a:tab pos="1292225" algn="l"/>
                <a:tab pos="1724025" algn="l"/>
                <a:tab pos="2155825" algn="l"/>
                <a:tab pos="2587625" algn="l"/>
                <a:tab pos="3017838" algn="l"/>
                <a:tab pos="3449638" algn="l"/>
                <a:tab pos="3881438" algn="l"/>
                <a:tab pos="4313238" algn="l"/>
                <a:tab pos="4745038" algn="l"/>
                <a:tab pos="5176838" algn="l"/>
                <a:tab pos="5608638" algn="l"/>
                <a:tab pos="6038850" algn="l"/>
                <a:tab pos="6470650" algn="l"/>
                <a:tab pos="6902450" algn="l"/>
                <a:tab pos="7334250" algn="l"/>
                <a:tab pos="7766050" algn="l"/>
                <a:tab pos="8197850" algn="l"/>
                <a:tab pos="8629650" algn="l"/>
              </a:tabLst>
              <a:defRPr>
                <a:solidFill>
                  <a:schemeClr val="tx1"/>
                </a:solidFill>
                <a:latin typeface="Calibri" pitchFamily="34" charset="0"/>
              </a:defRPr>
            </a:lvl4pPr>
            <a:lvl5pPr marL="2057400" indent="-228600" eaLnBrk="0" hangingPunct="0">
              <a:tabLst>
                <a:tab pos="0" algn="l"/>
                <a:tab pos="428625" algn="l"/>
                <a:tab pos="860425" algn="l"/>
                <a:tab pos="1292225" algn="l"/>
                <a:tab pos="1724025" algn="l"/>
                <a:tab pos="2155825" algn="l"/>
                <a:tab pos="2587625" algn="l"/>
                <a:tab pos="3017838" algn="l"/>
                <a:tab pos="3449638" algn="l"/>
                <a:tab pos="3881438" algn="l"/>
                <a:tab pos="4313238" algn="l"/>
                <a:tab pos="4745038" algn="l"/>
                <a:tab pos="5176838" algn="l"/>
                <a:tab pos="5608638" algn="l"/>
                <a:tab pos="6038850" algn="l"/>
                <a:tab pos="6470650" algn="l"/>
                <a:tab pos="6902450" algn="l"/>
                <a:tab pos="7334250" algn="l"/>
                <a:tab pos="7766050" algn="l"/>
                <a:tab pos="8197850" algn="l"/>
                <a:tab pos="8629650" algn="l"/>
              </a:tabLst>
              <a:defRPr>
                <a:solidFill>
                  <a:schemeClr val="tx1"/>
                </a:solidFill>
                <a:latin typeface="Calibri" pitchFamily="34" charset="0"/>
              </a:defRPr>
            </a:lvl5pPr>
            <a:lvl6pPr marL="2514600" indent="-228600" eaLnBrk="0" fontAlgn="base" hangingPunct="0">
              <a:spcBef>
                <a:spcPct val="0"/>
              </a:spcBef>
              <a:spcAft>
                <a:spcPct val="0"/>
              </a:spcAft>
              <a:tabLst>
                <a:tab pos="0" algn="l"/>
                <a:tab pos="428625" algn="l"/>
                <a:tab pos="860425" algn="l"/>
                <a:tab pos="1292225" algn="l"/>
                <a:tab pos="1724025" algn="l"/>
                <a:tab pos="2155825" algn="l"/>
                <a:tab pos="2587625" algn="l"/>
                <a:tab pos="3017838" algn="l"/>
                <a:tab pos="3449638" algn="l"/>
                <a:tab pos="3881438" algn="l"/>
                <a:tab pos="4313238" algn="l"/>
                <a:tab pos="4745038" algn="l"/>
                <a:tab pos="5176838" algn="l"/>
                <a:tab pos="5608638" algn="l"/>
                <a:tab pos="6038850" algn="l"/>
                <a:tab pos="6470650" algn="l"/>
                <a:tab pos="6902450" algn="l"/>
                <a:tab pos="7334250" algn="l"/>
                <a:tab pos="7766050" algn="l"/>
                <a:tab pos="8197850" algn="l"/>
                <a:tab pos="8629650" algn="l"/>
              </a:tabLst>
              <a:defRPr>
                <a:solidFill>
                  <a:schemeClr val="tx1"/>
                </a:solidFill>
                <a:latin typeface="Calibri" pitchFamily="34" charset="0"/>
              </a:defRPr>
            </a:lvl6pPr>
            <a:lvl7pPr marL="2971800" indent="-228600" eaLnBrk="0" fontAlgn="base" hangingPunct="0">
              <a:spcBef>
                <a:spcPct val="0"/>
              </a:spcBef>
              <a:spcAft>
                <a:spcPct val="0"/>
              </a:spcAft>
              <a:tabLst>
                <a:tab pos="0" algn="l"/>
                <a:tab pos="428625" algn="l"/>
                <a:tab pos="860425" algn="l"/>
                <a:tab pos="1292225" algn="l"/>
                <a:tab pos="1724025" algn="l"/>
                <a:tab pos="2155825" algn="l"/>
                <a:tab pos="2587625" algn="l"/>
                <a:tab pos="3017838" algn="l"/>
                <a:tab pos="3449638" algn="l"/>
                <a:tab pos="3881438" algn="l"/>
                <a:tab pos="4313238" algn="l"/>
                <a:tab pos="4745038" algn="l"/>
                <a:tab pos="5176838" algn="l"/>
                <a:tab pos="5608638" algn="l"/>
                <a:tab pos="6038850" algn="l"/>
                <a:tab pos="6470650" algn="l"/>
                <a:tab pos="6902450" algn="l"/>
                <a:tab pos="7334250" algn="l"/>
                <a:tab pos="7766050" algn="l"/>
                <a:tab pos="8197850" algn="l"/>
                <a:tab pos="8629650" algn="l"/>
              </a:tabLst>
              <a:defRPr>
                <a:solidFill>
                  <a:schemeClr val="tx1"/>
                </a:solidFill>
                <a:latin typeface="Calibri" pitchFamily="34" charset="0"/>
              </a:defRPr>
            </a:lvl7pPr>
            <a:lvl8pPr marL="3429000" indent="-228600" eaLnBrk="0" fontAlgn="base" hangingPunct="0">
              <a:spcBef>
                <a:spcPct val="0"/>
              </a:spcBef>
              <a:spcAft>
                <a:spcPct val="0"/>
              </a:spcAft>
              <a:tabLst>
                <a:tab pos="0" algn="l"/>
                <a:tab pos="428625" algn="l"/>
                <a:tab pos="860425" algn="l"/>
                <a:tab pos="1292225" algn="l"/>
                <a:tab pos="1724025" algn="l"/>
                <a:tab pos="2155825" algn="l"/>
                <a:tab pos="2587625" algn="l"/>
                <a:tab pos="3017838" algn="l"/>
                <a:tab pos="3449638" algn="l"/>
                <a:tab pos="3881438" algn="l"/>
                <a:tab pos="4313238" algn="l"/>
                <a:tab pos="4745038" algn="l"/>
                <a:tab pos="5176838" algn="l"/>
                <a:tab pos="5608638" algn="l"/>
                <a:tab pos="6038850" algn="l"/>
                <a:tab pos="6470650" algn="l"/>
                <a:tab pos="6902450" algn="l"/>
                <a:tab pos="7334250" algn="l"/>
                <a:tab pos="7766050" algn="l"/>
                <a:tab pos="8197850" algn="l"/>
                <a:tab pos="8629650" algn="l"/>
              </a:tabLst>
              <a:defRPr>
                <a:solidFill>
                  <a:schemeClr val="tx1"/>
                </a:solidFill>
                <a:latin typeface="Calibri" pitchFamily="34" charset="0"/>
              </a:defRPr>
            </a:lvl8pPr>
            <a:lvl9pPr marL="3886200" indent="-228600" eaLnBrk="0" fontAlgn="base" hangingPunct="0">
              <a:spcBef>
                <a:spcPct val="0"/>
              </a:spcBef>
              <a:spcAft>
                <a:spcPct val="0"/>
              </a:spcAft>
              <a:tabLst>
                <a:tab pos="0" algn="l"/>
                <a:tab pos="428625" algn="l"/>
                <a:tab pos="860425" algn="l"/>
                <a:tab pos="1292225" algn="l"/>
                <a:tab pos="1724025" algn="l"/>
                <a:tab pos="2155825" algn="l"/>
                <a:tab pos="2587625" algn="l"/>
                <a:tab pos="3017838" algn="l"/>
                <a:tab pos="3449638" algn="l"/>
                <a:tab pos="3881438" algn="l"/>
                <a:tab pos="4313238" algn="l"/>
                <a:tab pos="4745038" algn="l"/>
                <a:tab pos="5176838" algn="l"/>
                <a:tab pos="5608638" algn="l"/>
                <a:tab pos="6038850" algn="l"/>
                <a:tab pos="6470650" algn="l"/>
                <a:tab pos="6902450" algn="l"/>
                <a:tab pos="7334250" algn="l"/>
                <a:tab pos="7766050" algn="l"/>
                <a:tab pos="8197850" algn="l"/>
                <a:tab pos="8629650" algn="l"/>
              </a:tabLst>
              <a:defRPr>
                <a:solidFill>
                  <a:schemeClr val="tx1"/>
                </a:solidFill>
                <a:latin typeface="Calibri" pitchFamily="34" charset="0"/>
              </a:defRPr>
            </a:lvl9pPr>
          </a:lstStyle>
          <a:p>
            <a:pPr eaLnBrk="1">
              <a:defRPr/>
            </a:pPr>
            <a:endParaRPr lang="de-DE" altLang="de-DE" sz="2300" dirty="0">
              <a:solidFill>
                <a:srgbClr val="000000"/>
              </a:solidFill>
              <a:latin typeface="Times New Roman" pitchFamily="18" charset="0"/>
              <a:ea typeface="Arial Unicode MS" pitchFamily="34" charset="-128"/>
              <a:cs typeface="Arial Unicode MS" pitchFamily="34" charset="-128"/>
            </a:endParaRPr>
          </a:p>
        </p:txBody>
      </p:sp>
      <p:sp>
        <p:nvSpPr>
          <p:cNvPr id="27651" name="Freihandform 2"/>
          <p:cNvSpPr>
            <a:spLocks/>
          </p:cNvSpPr>
          <p:nvPr/>
        </p:nvSpPr>
        <p:spPr bwMode="auto">
          <a:xfrm>
            <a:off x="0" y="0"/>
            <a:ext cx="6797675" cy="9926638"/>
          </a:xfrm>
          <a:custGeom>
            <a:avLst/>
            <a:gdLst>
              <a:gd name="T0" fmla="*/ 332553 w 7102437"/>
              <a:gd name="T1" fmla="*/ 0 h 10234440"/>
              <a:gd name="T2" fmla="*/ 665105 w 7102437"/>
              <a:gd name="T3" fmla="*/ 872615 h 10234440"/>
              <a:gd name="T4" fmla="*/ 332553 w 7102437"/>
              <a:gd name="T5" fmla="*/ 1745230 h 10234440"/>
              <a:gd name="T6" fmla="*/ 0 w 7102437"/>
              <a:gd name="T7" fmla="*/ 872615 h 10234440"/>
              <a:gd name="T8" fmla="*/ 17694720 60000 65536"/>
              <a:gd name="T9" fmla="*/ 0 60000 65536"/>
              <a:gd name="T10" fmla="*/ 5898240 60000 65536"/>
              <a:gd name="T11" fmla="*/ 11796480 60000 65536"/>
              <a:gd name="T12" fmla="*/ 384 w 7102437"/>
              <a:gd name="T13" fmla="*/ 385 h 10234440"/>
              <a:gd name="T14" fmla="*/ 7102053 w 7102437"/>
              <a:gd name="T15" fmla="*/ 10234055 h 10234440"/>
            </a:gdLst>
            <a:ahLst/>
            <a:cxnLst>
              <a:cxn ang="T8">
                <a:pos x="T0" y="T1"/>
              </a:cxn>
              <a:cxn ang="T9">
                <a:pos x="T2" y="T3"/>
              </a:cxn>
              <a:cxn ang="T10">
                <a:pos x="T4" y="T5"/>
              </a:cxn>
              <a:cxn ang="T11">
                <a:pos x="T6" y="T7"/>
              </a:cxn>
            </a:cxnLst>
            <a:rect l="T12" t="T13" r="T14" b="T15"/>
            <a:pathLst>
              <a:path w="7102437" h="10234440">
                <a:moveTo>
                  <a:pt x="1315" y="0"/>
                </a:moveTo>
                <a:lnTo>
                  <a:pt x="1314" y="0"/>
                </a:lnTo>
                <a:cubicBezTo>
                  <a:pt x="588" y="0"/>
                  <a:pt x="0" y="588"/>
                  <a:pt x="0" y="1314"/>
                </a:cubicBezTo>
                <a:lnTo>
                  <a:pt x="0" y="10233125"/>
                </a:lnTo>
                <a:cubicBezTo>
                  <a:pt x="0" y="10233851"/>
                  <a:pt x="588" y="10234439"/>
                  <a:pt x="1314" y="10234440"/>
                </a:cubicBezTo>
                <a:lnTo>
                  <a:pt x="7101122" y="10234440"/>
                </a:lnTo>
                <a:cubicBezTo>
                  <a:pt x="7101848" y="10234439"/>
                  <a:pt x="7102437" y="10233851"/>
                  <a:pt x="7102437" y="10233125"/>
                </a:cubicBezTo>
                <a:lnTo>
                  <a:pt x="7102437" y="1315"/>
                </a:lnTo>
                <a:cubicBezTo>
                  <a:pt x="7102437" y="588"/>
                  <a:pt x="7101848" y="0"/>
                  <a:pt x="7101122" y="0"/>
                </a:cubicBezTo>
                <a:lnTo>
                  <a:pt x="1315" y="0"/>
                </a:lnTo>
                <a:close/>
              </a:path>
            </a:pathLst>
          </a:custGeom>
          <a:solidFill>
            <a:srgbClr val="FFFFFF"/>
          </a:solidFill>
          <a:ln>
            <a:noFill/>
          </a:ln>
          <a:extLst>
            <a:ext uri="{91240B29-F687-4F45-9708-019B960494DF}">
              <a14:hiddenLine xmlns:a14="http://schemas.microsoft.com/office/drawing/2010/main" w="9525">
                <a:solidFill>
                  <a:srgbClr val="000000"/>
                </a:solidFill>
                <a:prstDash val="solid"/>
                <a:round/>
                <a:headEnd/>
                <a:tailEnd/>
              </a14:hiddenLine>
            </a:ext>
          </a:extLst>
        </p:spPr>
        <p:txBody>
          <a:bodyPr wrap="none" lIns="86458" tIns="44954" rIns="86458" bIns="44954" anchor="ctr"/>
          <a:lstStyle/>
          <a:p>
            <a:endParaRPr lang="de-DE" dirty="0"/>
          </a:p>
        </p:txBody>
      </p:sp>
      <p:sp>
        <p:nvSpPr>
          <p:cNvPr id="27652" name="Freihandform 3"/>
          <p:cNvSpPr>
            <a:spLocks/>
          </p:cNvSpPr>
          <p:nvPr/>
        </p:nvSpPr>
        <p:spPr bwMode="auto">
          <a:xfrm>
            <a:off x="0" y="0"/>
            <a:ext cx="6797675" cy="9926638"/>
          </a:xfrm>
          <a:custGeom>
            <a:avLst/>
            <a:gdLst>
              <a:gd name="T0" fmla="*/ 332553 w 7102437"/>
              <a:gd name="T1" fmla="*/ 0 h 10234440"/>
              <a:gd name="T2" fmla="*/ 665105 w 7102437"/>
              <a:gd name="T3" fmla="*/ 872615 h 10234440"/>
              <a:gd name="T4" fmla="*/ 332553 w 7102437"/>
              <a:gd name="T5" fmla="*/ 1745230 h 10234440"/>
              <a:gd name="T6" fmla="*/ 0 w 7102437"/>
              <a:gd name="T7" fmla="*/ 872615 h 10234440"/>
              <a:gd name="T8" fmla="*/ 17694720 60000 65536"/>
              <a:gd name="T9" fmla="*/ 0 60000 65536"/>
              <a:gd name="T10" fmla="*/ 5898240 60000 65536"/>
              <a:gd name="T11" fmla="*/ 11796480 60000 65536"/>
              <a:gd name="T12" fmla="*/ 482 w 7102437"/>
              <a:gd name="T13" fmla="*/ 483 h 10234440"/>
              <a:gd name="T14" fmla="*/ 7101955 w 7102437"/>
              <a:gd name="T15" fmla="*/ 10233957 h 10234440"/>
            </a:gdLst>
            <a:ahLst/>
            <a:cxnLst>
              <a:cxn ang="T8">
                <a:pos x="T0" y="T1"/>
              </a:cxn>
              <a:cxn ang="T9">
                <a:pos x="T2" y="T3"/>
              </a:cxn>
              <a:cxn ang="T10">
                <a:pos x="T4" y="T5"/>
              </a:cxn>
              <a:cxn ang="T11">
                <a:pos x="T6" y="T7"/>
              </a:cxn>
            </a:cxnLst>
            <a:rect l="T12" t="T13" r="T14" b="T15"/>
            <a:pathLst>
              <a:path w="7102437" h="10234440">
                <a:moveTo>
                  <a:pt x="1644" y="0"/>
                </a:moveTo>
                <a:lnTo>
                  <a:pt x="1643" y="0"/>
                </a:lnTo>
                <a:cubicBezTo>
                  <a:pt x="736" y="0"/>
                  <a:pt x="0" y="736"/>
                  <a:pt x="0" y="1643"/>
                </a:cubicBezTo>
                <a:lnTo>
                  <a:pt x="0" y="10232796"/>
                </a:lnTo>
                <a:cubicBezTo>
                  <a:pt x="0" y="10233703"/>
                  <a:pt x="736" y="10234439"/>
                  <a:pt x="1643" y="10234440"/>
                </a:cubicBezTo>
                <a:lnTo>
                  <a:pt x="7100793" y="10234440"/>
                </a:lnTo>
                <a:cubicBezTo>
                  <a:pt x="7101700" y="10234439"/>
                  <a:pt x="7102437" y="10233703"/>
                  <a:pt x="7102437" y="10232796"/>
                </a:cubicBezTo>
                <a:lnTo>
                  <a:pt x="7102437" y="1644"/>
                </a:lnTo>
                <a:cubicBezTo>
                  <a:pt x="7102437" y="736"/>
                  <a:pt x="7101700" y="0"/>
                  <a:pt x="7100793" y="0"/>
                </a:cubicBezTo>
                <a:lnTo>
                  <a:pt x="1644" y="0"/>
                </a:lnTo>
                <a:close/>
              </a:path>
            </a:pathLst>
          </a:custGeom>
          <a:solidFill>
            <a:srgbClr val="FFFFFF"/>
          </a:solidFill>
          <a:ln>
            <a:noFill/>
          </a:ln>
          <a:extLst>
            <a:ext uri="{91240B29-F687-4F45-9708-019B960494DF}">
              <a14:hiddenLine xmlns:a14="http://schemas.microsoft.com/office/drawing/2010/main" w="9525">
                <a:solidFill>
                  <a:srgbClr val="000000"/>
                </a:solidFill>
                <a:prstDash val="solid"/>
                <a:round/>
                <a:headEnd/>
                <a:tailEnd/>
              </a14:hiddenLine>
            </a:ext>
          </a:extLst>
        </p:spPr>
        <p:txBody>
          <a:bodyPr wrap="none" lIns="86458" tIns="44954" rIns="86458" bIns="44954" anchor="ctr"/>
          <a:lstStyle/>
          <a:p>
            <a:endParaRPr lang="de-DE" dirty="0"/>
          </a:p>
        </p:txBody>
      </p:sp>
      <p:sp>
        <p:nvSpPr>
          <p:cNvPr id="27653" name="Notizenplatzhalter 4"/>
          <p:cNvSpPr txBox="1">
            <a:spLocks noGrp="1"/>
          </p:cNvSpPr>
          <p:nvPr>
            <p:ph type="body" sz="quarter" idx="3"/>
          </p:nvPr>
        </p:nvSpPr>
        <p:spPr bwMode="auto">
          <a:xfrm>
            <a:off x="908050" y="4733925"/>
            <a:ext cx="4979988" cy="448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endParaRPr lang="de-DE" altLang="de-DE"/>
          </a:p>
        </p:txBody>
      </p:sp>
      <p:sp>
        <p:nvSpPr>
          <p:cNvPr id="27654" name="Folienbildplatzhalter 5"/>
          <p:cNvSpPr>
            <a:spLocks noGrp="1" noRot="1" noChangeAspect="1"/>
          </p:cNvSpPr>
          <p:nvPr>
            <p:ph type="sldImg" idx="2"/>
          </p:nvPr>
        </p:nvSpPr>
        <p:spPr bwMode="auto">
          <a:xfrm>
            <a:off x="1965325" y="573088"/>
            <a:ext cx="2868613" cy="405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Tree>
    <p:extLst>
      <p:ext uri="{BB962C8B-B14F-4D97-AF65-F5344CB8AC3E}">
        <p14:creationId xmlns:p14="http://schemas.microsoft.com/office/powerpoint/2010/main" val="942413723"/>
      </p:ext>
    </p:extLst>
  </p:cSld>
  <p:clrMap bg1="lt1" tx1="dk1" bg2="lt2" tx2="dk2" accent1="accent1" accent2="accent2" accent3="accent3" accent4="accent4" accent5="accent5" accent6="accent6" hlink="hlink" folHlink="folHlink"/>
  <p:notesStyle>
    <a:lvl1pPr algn="l" rtl="0" eaLnBrk="0" fontAlgn="base" hangingPunct="0">
      <a:spcBef>
        <a:spcPts val="425"/>
      </a:spcBef>
      <a:spcAft>
        <a:spcPct val="0"/>
      </a:spcAft>
      <a:tabLst>
        <a:tab pos="0" algn="l"/>
        <a:tab pos="420688" algn="l"/>
        <a:tab pos="844550" algn="l"/>
        <a:tab pos="1268413" algn="l"/>
        <a:tab pos="1692275" algn="l"/>
        <a:tab pos="2117725" algn="l"/>
        <a:tab pos="2541588" algn="l"/>
        <a:tab pos="2965450" algn="l"/>
        <a:tab pos="3390900" algn="l"/>
        <a:tab pos="3814763" algn="l"/>
        <a:tab pos="4240213" algn="l"/>
        <a:tab pos="4664075" algn="l"/>
        <a:tab pos="5089525" algn="l"/>
        <a:tab pos="5513388" algn="l"/>
        <a:tab pos="5937250" algn="l"/>
        <a:tab pos="6362700" algn="l"/>
        <a:tab pos="6786563" algn="l"/>
        <a:tab pos="7212013" algn="l"/>
        <a:tab pos="7635875" algn="l"/>
        <a:tab pos="8059738" algn="l"/>
        <a:tab pos="8485188" algn="l"/>
      </a:tabLst>
      <a:defRPr lang="de-DE" sz="1100">
        <a:solidFill>
          <a:srgbClr val="000000"/>
        </a:solidFill>
        <a:latin typeface="Times New Roman" pitchFamily="18"/>
        <a:ea typeface="SimSun" pitchFamily="2"/>
        <a:cs typeface="Tahoma" pitchFamily="2"/>
      </a:defRPr>
    </a:lvl1pPr>
    <a:lvl2pPr marL="768350" indent="-293688" algn="l" rtl="0" eaLnBrk="0" fontAlgn="base" hangingPunct="0">
      <a:spcBef>
        <a:spcPct val="30000"/>
      </a:spcBef>
      <a:spcAft>
        <a:spcPct val="0"/>
      </a:spcAft>
      <a:defRPr sz="1100" kern="1200">
        <a:solidFill>
          <a:schemeClr val="tx1"/>
        </a:solidFill>
        <a:latin typeface="+mn-lt"/>
        <a:ea typeface="SimSun" pitchFamily="2" charset="-122"/>
        <a:cs typeface="+mn-cs"/>
      </a:defRPr>
    </a:lvl2pPr>
    <a:lvl3pPr marL="1182688" indent="-234950" algn="l" rtl="0" eaLnBrk="0" fontAlgn="base" hangingPunct="0">
      <a:spcBef>
        <a:spcPct val="30000"/>
      </a:spcBef>
      <a:spcAft>
        <a:spcPct val="0"/>
      </a:spcAft>
      <a:defRPr sz="1100" kern="1200">
        <a:solidFill>
          <a:schemeClr val="tx1"/>
        </a:solidFill>
        <a:latin typeface="+mn-lt"/>
        <a:ea typeface="SimSun" pitchFamily="2" charset="-122"/>
        <a:cs typeface="+mn-cs"/>
      </a:defRPr>
    </a:lvl3pPr>
    <a:lvl4pPr marL="1655763" indent="-234950" algn="l" rtl="0" eaLnBrk="0" fontAlgn="base" hangingPunct="0">
      <a:spcBef>
        <a:spcPct val="30000"/>
      </a:spcBef>
      <a:spcAft>
        <a:spcPct val="0"/>
      </a:spcAft>
      <a:defRPr sz="1100" kern="1200">
        <a:solidFill>
          <a:schemeClr val="tx1"/>
        </a:solidFill>
        <a:latin typeface="+mn-lt"/>
        <a:ea typeface="SimSun" pitchFamily="2" charset="-122"/>
        <a:cs typeface="+mn-cs"/>
      </a:defRPr>
    </a:lvl4pPr>
    <a:lvl5pPr marL="2130425" indent="-234950" algn="l" rtl="0" eaLnBrk="0" fontAlgn="base" hangingPunct="0">
      <a:spcBef>
        <a:spcPct val="30000"/>
      </a:spcBef>
      <a:spcAft>
        <a:spcPct val="0"/>
      </a:spcAft>
      <a:defRPr sz="1100" kern="1200">
        <a:solidFill>
          <a:schemeClr val="tx1"/>
        </a:solidFill>
        <a:latin typeface="+mn-lt"/>
        <a:ea typeface="SimSun" pitchFamily="2" charset="-122"/>
        <a:cs typeface="+mn-cs"/>
      </a:defRPr>
    </a:lvl5pPr>
    <a:lvl6pPr marL="2159772" algn="l" defTabSz="863908" rtl="0" eaLnBrk="1" latinLnBrk="0" hangingPunct="1">
      <a:defRPr sz="1100" kern="1200">
        <a:solidFill>
          <a:schemeClr val="tx1"/>
        </a:solidFill>
        <a:latin typeface="+mn-lt"/>
        <a:ea typeface="+mn-ea"/>
        <a:cs typeface="+mn-cs"/>
      </a:defRPr>
    </a:lvl6pPr>
    <a:lvl7pPr marL="2591728" algn="l" defTabSz="863908" rtl="0" eaLnBrk="1" latinLnBrk="0" hangingPunct="1">
      <a:defRPr sz="1100" kern="1200">
        <a:solidFill>
          <a:schemeClr val="tx1"/>
        </a:solidFill>
        <a:latin typeface="+mn-lt"/>
        <a:ea typeface="+mn-ea"/>
        <a:cs typeface="+mn-cs"/>
      </a:defRPr>
    </a:lvl7pPr>
    <a:lvl8pPr marL="3023681" algn="l" defTabSz="863908" rtl="0" eaLnBrk="1" latinLnBrk="0" hangingPunct="1">
      <a:defRPr sz="1100" kern="1200">
        <a:solidFill>
          <a:schemeClr val="tx1"/>
        </a:solidFill>
        <a:latin typeface="+mn-lt"/>
        <a:ea typeface="+mn-ea"/>
        <a:cs typeface="+mn-cs"/>
      </a:defRPr>
    </a:lvl8pPr>
    <a:lvl9pPr marL="3455635" algn="l" defTabSz="863908"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lienbildplatzhalter 1"/>
          <p:cNvSpPr>
            <a:spLocks noGrp="1" noRot="1" noChangeAspect="1" noTextEdit="1"/>
          </p:cNvSpPr>
          <p:nvPr>
            <p:ph type="sldImg"/>
          </p:nvPr>
        </p:nvSpPr>
        <p:spPr>
          <a:xfrm>
            <a:off x="2084388" y="754063"/>
            <a:ext cx="2630487" cy="3722687"/>
          </a:xfrm>
          <a:solidFill>
            <a:srgbClr val="4F81BD"/>
          </a:solidFill>
          <a:ln w="25402">
            <a:solidFill>
              <a:srgbClr val="385D8A"/>
            </a:solidFill>
            <a:miter lim="800000"/>
            <a:headEnd/>
            <a:tailEnd/>
          </a:ln>
        </p:spPr>
      </p:sp>
      <p:sp>
        <p:nvSpPr>
          <p:cNvPr id="28675" name="Notizenplatzhalter 2"/>
          <p:cNvSpPr txBox="1">
            <a:spLocks noGrp="1"/>
          </p:cNvSpPr>
          <p:nvPr>
            <p:ph type="body" sz="quarter" idx="1"/>
          </p:nvPr>
        </p:nvSpPr>
        <p:spPr>
          <a:xfrm>
            <a:off x="908050" y="4733925"/>
            <a:ext cx="4979988" cy="169863"/>
          </a:xfrm>
        </p:spPr>
        <p:txBody>
          <a:bodyPr>
            <a:spAutoFit/>
          </a:bodyPr>
          <a:lstStyle/>
          <a:p>
            <a:pPr eaLnBrk="1"/>
            <a:endParaRPr altLang="de-DE" dirty="0">
              <a:latin typeface="Times New Roman" pitchFamily="18" charset="0"/>
              <a:ea typeface="SimSun" pitchFamily="2" charset="-122"/>
              <a:cs typeface="Tahoma"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lienbildplatzhalter 1"/>
          <p:cNvSpPr>
            <a:spLocks noGrp="1" noRot="1" noChangeAspect="1" noTextEdit="1"/>
          </p:cNvSpPr>
          <p:nvPr>
            <p:ph type="sldImg"/>
          </p:nvPr>
        </p:nvSpPr>
        <p:spPr>
          <a:xfrm>
            <a:off x="1965325" y="573088"/>
            <a:ext cx="2870200" cy="4060825"/>
          </a:xfrm>
          <a:solidFill>
            <a:srgbClr val="4F81BD"/>
          </a:solidFill>
          <a:ln w="25402">
            <a:solidFill>
              <a:srgbClr val="385D8A"/>
            </a:solidFill>
            <a:miter lim="800000"/>
            <a:headEnd/>
            <a:tailEnd/>
          </a:ln>
        </p:spPr>
      </p:sp>
      <p:sp>
        <p:nvSpPr>
          <p:cNvPr id="38915" name="Notizenplatzhalter 2"/>
          <p:cNvSpPr txBox="1">
            <a:spLocks noGrp="1"/>
          </p:cNvSpPr>
          <p:nvPr>
            <p:ph type="body" sz="quarter" idx="1"/>
          </p:nvPr>
        </p:nvSpPr>
        <p:spPr>
          <a:xfrm>
            <a:off x="908050" y="4733925"/>
            <a:ext cx="4979988" cy="169863"/>
          </a:xfrm>
        </p:spPr>
        <p:txBody>
          <a:bodyPr>
            <a:spAutoFit/>
          </a:bodyPr>
          <a:lstStyle/>
          <a:p>
            <a:pPr eaLnBrk="1"/>
            <a:endParaRPr altLang="de-DE">
              <a:latin typeface="Times New Roman" pitchFamily="18" charset="0"/>
              <a:ea typeface="SimSun" pitchFamily="2" charset="-122"/>
              <a:cs typeface="Tahoma"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lienbildplatzhalter 1"/>
          <p:cNvSpPr>
            <a:spLocks noGrp="1" noRot="1" noChangeAspect="1" noTextEdit="1"/>
          </p:cNvSpPr>
          <p:nvPr>
            <p:ph type="sldImg"/>
          </p:nvPr>
        </p:nvSpPr>
        <p:spPr>
          <a:xfrm>
            <a:off x="1965325" y="573088"/>
            <a:ext cx="2870200" cy="4060825"/>
          </a:xfrm>
          <a:solidFill>
            <a:srgbClr val="4F81BD"/>
          </a:solidFill>
          <a:ln w="25402">
            <a:solidFill>
              <a:srgbClr val="385D8A"/>
            </a:solidFill>
            <a:miter lim="800000"/>
            <a:headEnd/>
            <a:tailEnd/>
          </a:ln>
        </p:spPr>
      </p:sp>
      <p:sp>
        <p:nvSpPr>
          <p:cNvPr id="40963" name="Notizenplatzhalter 2"/>
          <p:cNvSpPr txBox="1">
            <a:spLocks noGrp="1"/>
          </p:cNvSpPr>
          <p:nvPr>
            <p:ph type="body" sz="quarter" idx="1"/>
          </p:nvPr>
        </p:nvSpPr>
        <p:spPr>
          <a:xfrm>
            <a:off x="908050" y="4733925"/>
            <a:ext cx="4979988" cy="169863"/>
          </a:xfrm>
        </p:spPr>
        <p:txBody>
          <a:bodyPr>
            <a:spAutoFit/>
          </a:bodyPr>
          <a:lstStyle/>
          <a:p>
            <a:pPr eaLnBrk="1"/>
            <a:endParaRPr altLang="de-DE">
              <a:latin typeface="Times New Roman" pitchFamily="18" charset="0"/>
              <a:ea typeface="SimSun" pitchFamily="2" charset="-122"/>
              <a:cs typeface="Tahoma"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olienbildplatzhalter 1"/>
          <p:cNvSpPr>
            <a:spLocks noGrp="1" noRot="1" noChangeAspect="1" noTextEdit="1"/>
          </p:cNvSpPr>
          <p:nvPr>
            <p:ph type="sldImg"/>
          </p:nvPr>
        </p:nvSpPr>
        <p:spPr>
          <a:xfrm>
            <a:off x="1965325" y="573088"/>
            <a:ext cx="2870200" cy="4060825"/>
          </a:xfrm>
          <a:solidFill>
            <a:srgbClr val="4F81BD"/>
          </a:solidFill>
          <a:ln w="25402">
            <a:solidFill>
              <a:srgbClr val="385D8A"/>
            </a:solidFill>
            <a:miter lim="800000"/>
            <a:headEnd/>
            <a:tailEnd/>
          </a:ln>
        </p:spPr>
      </p:sp>
      <p:sp>
        <p:nvSpPr>
          <p:cNvPr id="41987" name="Notizenplatzhalter 2"/>
          <p:cNvSpPr txBox="1">
            <a:spLocks noGrp="1"/>
          </p:cNvSpPr>
          <p:nvPr>
            <p:ph type="body" sz="quarter" idx="1"/>
          </p:nvPr>
        </p:nvSpPr>
        <p:spPr>
          <a:xfrm>
            <a:off x="908050" y="4733925"/>
            <a:ext cx="4979988" cy="169863"/>
          </a:xfrm>
        </p:spPr>
        <p:txBody>
          <a:bodyPr>
            <a:spAutoFit/>
          </a:bodyPr>
          <a:lstStyle/>
          <a:p>
            <a:pPr eaLnBrk="1"/>
            <a:endParaRPr altLang="de-DE">
              <a:latin typeface="Times New Roman" pitchFamily="18" charset="0"/>
              <a:ea typeface="SimSun" pitchFamily="2" charset="-122"/>
              <a:cs typeface="Tahoma"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olienbildplatzhalter 1"/>
          <p:cNvSpPr>
            <a:spLocks noGrp="1" noRot="1" noChangeAspect="1" noTextEdit="1"/>
          </p:cNvSpPr>
          <p:nvPr>
            <p:ph type="sldImg"/>
          </p:nvPr>
        </p:nvSpPr>
        <p:spPr>
          <a:xfrm>
            <a:off x="1965325" y="573088"/>
            <a:ext cx="2870200" cy="4060825"/>
          </a:xfrm>
          <a:solidFill>
            <a:srgbClr val="4F81BD"/>
          </a:solidFill>
          <a:ln w="25402">
            <a:solidFill>
              <a:srgbClr val="385D8A"/>
            </a:solidFill>
            <a:miter lim="800000"/>
            <a:headEnd/>
            <a:tailEnd/>
          </a:ln>
        </p:spPr>
      </p:sp>
      <p:sp>
        <p:nvSpPr>
          <p:cNvPr id="43011" name="Notizenplatzhalter 2"/>
          <p:cNvSpPr txBox="1">
            <a:spLocks noGrp="1"/>
          </p:cNvSpPr>
          <p:nvPr>
            <p:ph type="body" sz="quarter" idx="1"/>
          </p:nvPr>
        </p:nvSpPr>
        <p:spPr>
          <a:xfrm>
            <a:off x="908050" y="4733925"/>
            <a:ext cx="4979988" cy="169863"/>
          </a:xfrm>
        </p:spPr>
        <p:txBody>
          <a:bodyPr>
            <a:spAutoFit/>
          </a:bodyPr>
          <a:lstStyle/>
          <a:p>
            <a:pPr eaLnBrk="1"/>
            <a:endParaRPr altLang="de-DE" dirty="0">
              <a:latin typeface="Times New Roman" pitchFamily="18" charset="0"/>
              <a:ea typeface="SimSun" pitchFamily="2" charset="-122"/>
              <a:cs typeface="Tahoma"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Folienbildplatzhalter 1"/>
          <p:cNvSpPr>
            <a:spLocks noGrp="1" noRot="1" noChangeAspect="1" noTextEdit="1"/>
          </p:cNvSpPr>
          <p:nvPr>
            <p:ph type="sldImg"/>
          </p:nvPr>
        </p:nvSpPr>
        <p:spPr>
          <a:xfrm>
            <a:off x="1965325" y="573088"/>
            <a:ext cx="2870200" cy="4060825"/>
          </a:xfrm>
          <a:solidFill>
            <a:srgbClr val="4F81BD"/>
          </a:solidFill>
          <a:ln w="25402">
            <a:solidFill>
              <a:srgbClr val="385D8A"/>
            </a:solidFill>
            <a:miter lim="800000"/>
            <a:headEnd/>
            <a:tailEnd/>
          </a:ln>
        </p:spPr>
      </p:sp>
      <p:sp>
        <p:nvSpPr>
          <p:cNvPr id="50179" name="Notizenplatzhalter 2"/>
          <p:cNvSpPr txBox="1">
            <a:spLocks noGrp="1"/>
          </p:cNvSpPr>
          <p:nvPr>
            <p:ph type="body" sz="quarter" idx="1"/>
          </p:nvPr>
        </p:nvSpPr>
        <p:spPr>
          <a:xfrm>
            <a:off x="908050" y="4733925"/>
            <a:ext cx="4979988" cy="169863"/>
          </a:xfrm>
        </p:spPr>
        <p:txBody>
          <a:bodyPr>
            <a:spAutoFit/>
          </a:bodyPr>
          <a:lstStyle/>
          <a:p>
            <a:pPr eaLnBrk="1"/>
            <a:endParaRPr altLang="de-DE" dirty="0">
              <a:latin typeface="Times New Roman" pitchFamily="18" charset="0"/>
              <a:ea typeface="SimSun" pitchFamily="2" charset="-122"/>
              <a:cs typeface="Tahoma"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olienbildplatzhalter 1"/>
          <p:cNvSpPr>
            <a:spLocks noGrp="1" noRot="1" noChangeAspect="1" noTextEdit="1"/>
          </p:cNvSpPr>
          <p:nvPr>
            <p:ph type="sldImg"/>
          </p:nvPr>
        </p:nvSpPr>
        <p:spPr>
          <a:xfrm>
            <a:off x="1965325" y="573088"/>
            <a:ext cx="2870200" cy="4060825"/>
          </a:xfrm>
          <a:solidFill>
            <a:srgbClr val="4F81BD"/>
          </a:solidFill>
          <a:ln w="25402">
            <a:solidFill>
              <a:srgbClr val="385D8A"/>
            </a:solidFill>
            <a:miter lim="800000"/>
            <a:headEnd/>
            <a:tailEnd/>
          </a:ln>
        </p:spPr>
      </p:sp>
      <p:sp>
        <p:nvSpPr>
          <p:cNvPr id="49155" name="Notizenplatzhalter 2"/>
          <p:cNvSpPr txBox="1">
            <a:spLocks noGrp="1"/>
          </p:cNvSpPr>
          <p:nvPr>
            <p:ph type="body" sz="quarter" idx="1"/>
          </p:nvPr>
        </p:nvSpPr>
        <p:spPr>
          <a:xfrm>
            <a:off x="908050" y="4733925"/>
            <a:ext cx="4979988" cy="169863"/>
          </a:xfrm>
        </p:spPr>
        <p:txBody>
          <a:bodyPr>
            <a:spAutoFit/>
          </a:bodyPr>
          <a:lstStyle/>
          <a:p>
            <a:pPr eaLnBrk="1"/>
            <a:endParaRPr altLang="de-DE" dirty="0">
              <a:latin typeface="Times New Roman" pitchFamily="18" charset="0"/>
              <a:ea typeface="SimSun" pitchFamily="2" charset="-122"/>
              <a:cs typeface="Tahoma"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lienbildplatzhalter 1"/>
          <p:cNvSpPr>
            <a:spLocks noGrp="1" noRot="1" noChangeAspect="1" noTextEdit="1"/>
          </p:cNvSpPr>
          <p:nvPr>
            <p:ph type="sldImg"/>
          </p:nvPr>
        </p:nvSpPr>
        <p:spPr>
          <a:xfrm>
            <a:off x="1965325" y="573088"/>
            <a:ext cx="2870200" cy="4060825"/>
          </a:xfrm>
          <a:solidFill>
            <a:srgbClr val="4F81BD"/>
          </a:solidFill>
          <a:ln w="25402">
            <a:solidFill>
              <a:srgbClr val="385D8A"/>
            </a:solidFill>
            <a:miter lim="800000"/>
            <a:headEnd/>
            <a:tailEnd/>
          </a:ln>
        </p:spPr>
      </p:sp>
      <p:sp>
        <p:nvSpPr>
          <p:cNvPr id="47107" name="Notizenplatzhalter 2"/>
          <p:cNvSpPr txBox="1">
            <a:spLocks noGrp="1"/>
          </p:cNvSpPr>
          <p:nvPr>
            <p:ph type="body" sz="quarter" idx="1"/>
          </p:nvPr>
        </p:nvSpPr>
        <p:spPr>
          <a:xfrm>
            <a:off x="908050" y="4733925"/>
            <a:ext cx="4979988" cy="169863"/>
          </a:xfrm>
        </p:spPr>
        <p:txBody>
          <a:bodyPr>
            <a:spAutoFit/>
          </a:bodyPr>
          <a:lstStyle/>
          <a:p>
            <a:pPr eaLnBrk="1"/>
            <a:endParaRPr altLang="de-DE">
              <a:latin typeface="Times New Roman" pitchFamily="18" charset="0"/>
              <a:ea typeface="SimSun" pitchFamily="2" charset="-122"/>
              <a:cs typeface="Tahoma"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olienbildplatzhalter 1"/>
          <p:cNvSpPr>
            <a:spLocks noGrp="1" noRot="1" noChangeAspect="1" noTextEdit="1"/>
          </p:cNvSpPr>
          <p:nvPr>
            <p:ph type="sldImg"/>
          </p:nvPr>
        </p:nvSpPr>
        <p:spPr>
          <a:xfrm>
            <a:off x="1965325" y="573088"/>
            <a:ext cx="2870200" cy="4060825"/>
          </a:xfrm>
          <a:solidFill>
            <a:srgbClr val="4F81BD"/>
          </a:solidFill>
          <a:ln w="25402">
            <a:solidFill>
              <a:srgbClr val="385D8A"/>
            </a:solidFill>
            <a:miter lim="800000"/>
            <a:headEnd/>
            <a:tailEnd/>
          </a:ln>
        </p:spPr>
      </p:sp>
      <p:sp>
        <p:nvSpPr>
          <p:cNvPr id="48131" name="Notizenplatzhalter 2"/>
          <p:cNvSpPr txBox="1">
            <a:spLocks noGrp="1"/>
          </p:cNvSpPr>
          <p:nvPr>
            <p:ph type="body" sz="quarter" idx="1"/>
          </p:nvPr>
        </p:nvSpPr>
        <p:spPr>
          <a:xfrm>
            <a:off x="908050" y="4733925"/>
            <a:ext cx="4979988" cy="169863"/>
          </a:xfrm>
        </p:spPr>
        <p:txBody>
          <a:bodyPr>
            <a:spAutoFit/>
          </a:bodyPr>
          <a:lstStyle/>
          <a:p>
            <a:pPr eaLnBrk="1"/>
            <a:endParaRPr altLang="de-DE" dirty="0">
              <a:latin typeface="Times New Roman" pitchFamily="18" charset="0"/>
              <a:ea typeface="SimSun" pitchFamily="2" charset="-122"/>
              <a:cs typeface="Tahoma"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lienbildplatzhalter 1"/>
          <p:cNvSpPr>
            <a:spLocks noGrp="1" noRot="1" noChangeAspect="1" noTextEdit="1"/>
          </p:cNvSpPr>
          <p:nvPr>
            <p:ph type="sldImg"/>
          </p:nvPr>
        </p:nvSpPr>
        <p:spPr>
          <a:xfrm>
            <a:off x="2084388" y="754063"/>
            <a:ext cx="2630487" cy="3722687"/>
          </a:xfrm>
          <a:solidFill>
            <a:srgbClr val="4F81BD"/>
          </a:solidFill>
          <a:ln w="25402">
            <a:solidFill>
              <a:srgbClr val="385D8A"/>
            </a:solidFill>
            <a:miter lim="800000"/>
            <a:headEnd/>
            <a:tailEnd/>
          </a:ln>
        </p:spPr>
      </p:sp>
      <p:sp>
        <p:nvSpPr>
          <p:cNvPr id="51203" name="Notizenplatzhalter 2"/>
          <p:cNvSpPr txBox="1">
            <a:spLocks noGrp="1"/>
          </p:cNvSpPr>
          <p:nvPr>
            <p:ph type="body" sz="quarter" idx="1"/>
          </p:nvPr>
        </p:nvSpPr>
        <p:spPr>
          <a:xfrm>
            <a:off x="908050" y="4733925"/>
            <a:ext cx="4979988" cy="169863"/>
          </a:xfrm>
        </p:spPr>
        <p:txBody>
          <a:bodyPr>
            <a:spAutoFit/>
          </a:bodyPr>
          <a:lstStyle/>
          <a:p>
            <a:pPr eaLnBrk="1"/>
            <a:endParaRPr altLang="de-DE">
              <a:latin typeface="Times New Roman" pitchFamily="18" charset="0"/>
              <a:ea typeface="SimSun" pitchFamily="2" charset="-122"/>
              <a:cs typeface="Tahoma"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lienbildplatzhalter 1"/>
          <p:cNvSpPr>
            <a:spLocks noGrp="1" noRot="1" noChangeAspect="1" noTextEdit="1"/>
          </p:cNvSpPr>
          <p:nvPr>
            <p:ph type="sldImg"/>
          </p:nvPr>
        </p:nvSpPr>
        <p:spPr>
          <a:xfrm>
            <a:off x="2084388" y="754063"/>
            <a:ext cx="2630487" cy="3722687"/>
          </a:xfrm>
          <a:solidFill>
            <a:srgbClr val="4F81BD"/>
          </a:solidFill>
          <a:ln w="25402">
            <a:solidFill>
              <a:srgbClr val="385D8A"/>
            </a:solidFill>
            <a:miter lim="800000"/>
            <a:headEnd/>
            <a:tailEnd/>
          </a:ln>
        </p:spPr>
      </p:sp>
      <p:sp>
        <p:nvSpPr>
          <p:cNvPr id="52227" name="Notizenplatzhalter 2"/>
          <p:cNvSpPr txBox="1">
            <a:spLocks noGrp="1"/>
          </p:cNvSpPr>
          <p:nvPr>
            <p:ph type="body" sz="quarter" idx="1"/>
          </p:nvPr>
        </p:nvSpPr>
        <p:spPr>
          <a:xfrm>
            <a:off x="908050" y="4733925"/>
            <a:ext cx="4979988" cy="169863"/>
          </a:xfrm>
        </p:spPr>
        <p:txBody>
          <a:bodyPr>
            <a:spAutoFit/>
          </a:bodyPr>
          <a:lstStyle/>
          <a:p>
            <a:pPr eaLnBrk="1"/>
            <a:endParaRPr altLang="de-DE" dirty="0">
              <a:latin typeface="Times New Roman" pitchFamily="18" charset="0"/>
              <a:ea typeface="SimSun" pitchFamily="2" charset="-122"/>
              <a:cs typeface="Tahoma"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lienbildplatzhalter 1"/>
          <p:cNvSpPr>
            <a:spLocks noGrp="1" noRot="1" noChangeAspect="1" noTextEdit="1"/>
          </p:cNvSpPr>
          <p:nvPr>
            <p:ph type="sldImg"/>
          </p:nvPr>
        </p:nvSpPr>
        <p:spPr>
          <a:xfrm>
            <a:off x="2084388" y="754063"/>
            <a:ext cx="2630487" cy="3722687"/>
          </a:xfrm>
          <a:solidFill>
            <a:srgbClr val="4F81BD"/>
          </a:solidFill>
          <a:ln w="25402">
            <a:solidFill>
              <a:srgbClr val="385D8A"/>
            </a:solidFill>
            <a:miter lim="800000"/>
            <a:headEnd/>
            <a:tailEnd/>
          </a:ln>
        </p:spPr>
      </p:sp>
      <p:sp>
        <p:nvSpPr>
          <p:cNvPr id="31747" name="Notizenplatzhalter 2"/>
          <p:cNvSpPr txBox="1">
            <a:spLocks noGrp="1"/>
          </p:cNvSpPr>
          <p:nvPr>
            <p:ph type="body" sz="quarter" idx="1"/>
          </p:nvPr>
        </p:nvSpPr>
        <p:spPr>
          <a:xfrm>
            <a:off x="908050" y="4733925"/>
            <a:ext cx="4979988" cy="169863"/>
          </a:xfrm>
        </p:spPr>
        <p:txBody>
          <a:bodyPr>
            <a:spAutoFit/>
          </a:bodyPr>
          <a:lstStyle/>
          <a:p>
            <a:pPr eaLnBrk="1"/>
            <a:endParaRPr altLang="de-DE" dirty="0">
              <a:latin typeface="Times New Roman" pitchFamily="18" charset="0"/>
              <a:ea typeface="SimSun" pitchFamily="2" charset="-122"/>
              <a:cs typeface="Tahoma"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lienbildplatzhalter 1"/>
          <p:cNvSpPr>
            <a:spLocks noGrp="1" noRot="1" noChangeAspect="1" noTextEdit="1"/>
          </p:cNvSpPr>
          <p:nvPr>
            <p:ph type="sldImg"/>
          </p:nvPr>
        </p:nvSpPr>
        <p:spPr>
          <a:xfrm>
            <a:off x="2084388" y="754063"/>
            <a:ext cx="2630487" cy="3722687"/>
          </a:xfrm>
          <a:solidFill>
            <a:srgbClr val="4F81BD"/>
          </a:solidFill>
          <a:ln w="25402">
            <a:solidFill>
              <a:srgbClr val="385D8A"/>
            </a:solidFill>
            <a:miter lim="800000"/>
            <a:headEnd/>
            <a:tailEnd/>
          </a:ln>
        </p:spPr>
      </p:sp>
      <p:sp>
        <p:nvSpPr>
          <p:cNvPr id="52227" name="Notizenplatzhalter 2"/>
          <p:cNvSpPr txBox="1">
            <a:spLocks noGrp="1"/>
          </p:cNvSpPr>
          <p:nvPr>
            <p:ph type="body" sz="quarter" idx="1"/>
          </p:nvPr>
        </p:nvSpPr>
        <p:spPr>
          <a:xfrm>
            <a:off x="908050" y="4733925"/>
            <a:ext cx="4979988" cy="169863"/>
          </a:xfrm>
        </p:spPr>
        <p:txBody>
          <a:bodyPr>
            <a:spAutoFit/>
          </a:bodyPr>
          <a:lstStyle/>
          <a:p>
            <a:pPr eaLnBrk="1"/>
            <a:endParaRPr altLang="de-DE" dirty="0">
              <a:latin typeface="Times New Roman" pitchFamily="18" charset="0"/>
              <a:ea typeface="SimSun" pitchFamily="2" charset="-122"/>
              <a:cs typeface="Tahoma"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lienbildplatzhalter 1"/>
          <p:cNvSpPr>
            <a:spLocks noGrp="1" noRot="1" noChangeAspect="1" noTextEdit="1"/>
          </p:cNvSpPr>
          <p:nvPr>
            <p:ph type="sldImg"/>
          </p:nvPr>
        </p:nvSpPr>
        <p:spPr>
          <a:xfrm>
            <a:off x="2084388" y="754063"/>
            <a:ext cx="2630487" cy="3722687"/>
          </a:xfrm>
          <a:solidFill>
            <a:srgbClr val="4F81BD"/>
          </a:solidFill>
          <a:ln w="25402">
            <a:solidFill>
              <a:srgbClr val="385D8A"/>
            </a:solidFill>
            <a:miter lim="800000"/>
            <a:headEnd/>
            <a:tailEnd/>
          </a:ln>
        </p:spPr>
      </p:sp>
      <p:sp>
        <p:nvSpPr>
          <p:cNvPr id="52227" name="Notizenplatzhalter 2"/>
          <p:cNvSpPr txBox="1">
            <a:spLocks noGrp="1"/>
          </p:cNvSpPr>
          <p:nvPr>
            <p:ph type="body" sz="quarter" idx="1"/>
          </p:nvPr>
        </p:nvSpPr>
        <p:spPr>
          <a:xfrm>
            <a:off x="908050" y="4733925"/>
            <a:ext cx="4979988" cy="169863"/>
          </a:xfrm>
        </p:spPr>
        <p:txBody>
          <a:bodyPr>
            <a:spAutoFit/>
          </a:bodyPr>
          <a:lstStyle/>
          <a:p>
            <a:pPr eaLnBrk="1"/>
            <a:endParaRPr altLang="de-DE" dirty="0">
              <a:latin typeface="Times New Roman" pitchFamily="18" charset="0"/>
              <a:ea typeface="SimSun" pitchFamily="2" charset="-122"/>
              <a:cs typeface="Tahoma"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lienbildplatzhalter 1"/>
          <p:cNvSpPr>
            <a:spLocks noGrp="1" noRot="1" noChangeAspect="1" noTextEdit="1"/>
          </p:cNvSpPr>
          <p:nvPr>
            <p:ph type="sldImg"/>
          </p:nvPr>
        </p:nvSpPr>
        <p:spPr>
          <a:xfrm>
            <a:off x="2084388" y="754063"/>
            <a:ext cx="2630487" cy="3722687"/>
          </a:xfrm>
          <a:solidFill>
            <a:srgbClr val="4F81BD"/>
          </a:solidFill>
          <a:ln w="25402">
            <a:solidFill>
              <a:srgbClr val="385D8A"/>
            </a:solidFill>
            <a:miter lim="800000"/>
            <a:headEnd/>
            <a:tailEnd/>
          </a:ln>
        </p:spPr>
      </p:sp>
      <p:sp>
        <p:nvSpPr>
          <p:cNvPr id="33795" name="Notizenplatzhalter 2"/>
          <p:cNvSpPr txBox="1">
            <a:spLocks noGrp="1"/>
          </p:cNvSpPr>
          <p:nvPr>
            <p:ph type="body" sz="quarter" idx="1"/>
          </p:nvPr>
        </p:nvSpPr>
        <p:spPr>
          <a:xfrm>
            <a:off x="908050" y="4733925"/>
            <a:ext cx="4979988" cy="169863"/>
          </a:xfrm>
        </p:spPr>
        <p:txBody>
          <a:bodyPr>
            <a:spAutoFit/>
          </a:bodyPr>
          <a:lstStyle/>
          <a:p>
            <a:pPr eaLnBrk="1"/>
            <a:endParaRPr altLang="de-DE" dirty="0">
              <a:latin typeface="Times New Roman" pitchFamily="18" charset="0"/>
              <a:ea typeface="SimSun" pitchFamily="2" charset="-122"/>
              <a:cs typeface="Tahoma"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lienbildplatzhalter 1"/>
          <p:cNvSpPr>
            <a:spLocks noGrp="1" noRot="1" noChangeAspect="1" noTextEdit="1"/>
          </p:cNvSpPr>
          <p:nvPr>
            <p:ph type="sldImg"/>
          </p:nvPr>
        </p:nvSpPr>
        <p:spPr>
          <a:xfrm>
            <a:off x="2084388" y="754063"/>
            <a:ext cx="2630487" cy="3722687"/>
          </a:xfrm>
          <a:solidFill>
            <a:srgbClr val="4F81BD"/>
          </a:solidFill>
          <a:ln w="25402">
            <a:solidFill>
              <a:srgbClr val="385D8A"/>
            </a:solidFill>
            <a:miter lim="800000"/>
            <a:headEnd/>
            <a:tailEnd/>
          </a:ln>
        </p:spPr>
      </p:sp>
      <p:sp>
        <p:nvSpPr>
          <p:cNvPr id="44035" name="Notizenplatzhalter 2"/>
          <p:cNvSpPr txBox="1">
            <a:spLocks noGrp="1"/>
          </p:cNvSpPr>
          <p:nvPr>
            <p:ph type="body" sz="quarter" idx="1"/>
          </p:nvPr>
        </p:nvSpPr>
        <p:spPr>
          <a:xfrm>
            <a:off x="908050" y="4733925"/>
            <a:ext cx="4979988" cy="169863"/>
          </a:xfrm>
        </p:spPr>
        <p:txBody>
          <a:bodyPr>
            <a:spAutoFit/>
          </a:bodyPr>
          <a:lstStyle/>
          <a:p>
            <a:pPr eaLnBrk="1"/>
            <a:endParaRPr altLang="de-DE">
              <a:latin typeface="Times New Roman" pitchFamily="18" charset="0"/>
              <a:ea typeface="SimSun" pitchFamily="2" charset="-122"/>
              <a:cs typeface="Tahoma"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lienbildplatzhalter 1"/>
          <p:cNvSpPr>
            <a:spLocks noGrp="1" noRot="1" noChangeAspect="1" noTextEdit="1"/>
          </p:cNvSpPr>
          <p:nvPr>
            <p:ph type="sldImg"/>
          </p:nvPr>
        </p:nvSpPr>
        <p:spPr>
          <a:xfrm>
            <a:off x="1965325" y="573088"/>
            <a:ext cx="2870200" cy="4060825"/>
          </a:xfrm>
          <a:solidFill>
            <a:srgbClr val="4F81BD"/>
          </a:solidFill>
          <a:ln w="25402">
            <a:solidFill>
              <a:srgbClr val="385D8A"/>
            </a:solidFill>
            <a:miter lim="800000"/>
            <a:headEnd/>
            <a:tailEnd/>
          </a:ln>
        </p:spPr>
      </p:sp>
      <p:sp>
        <p:nvSpPr>
          <p:cNvPr id="45059" name="Notizenplatzhalter 2"/>
          <p:cNvSpPr txBox="1">
            <a:spLocks noGrp="1"/>
          </p:cNvSpPr>
          <p:nvPr>
            <p:ph type="body" sz="quarter" idx="1"/>
          </p:nvPr>
        </p:nvSpPr>
        <p:spPr>
          <a:xfrm>
            <a:off x="908050" y="4733925"/>
            <a:ext cx="4979988" cy="169863"/>
          </a:xfrm>
        </p:spPr>
        <p:txBody>
          <a:bodyPr>
            <a:spAutoFit/>
          </a:bodyPr>
          <a:lstStyle/>
          <a:p>
            <a:pPr eaLnBrk="1"/>
            <a:endParaRPr altLang="de-DE" dirty="0">
              <a:latin typeface="Times New Roman" pitchFamily="18" charset="0"/>
              <a:ea typeface="SimSun" pitchFamily="2" charset="-122"/>
              <a:cs typeface="Tahoma"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lienbildplatzhalter 1"/>
          <p:cNvSpPr>
            <a:spLocks noGrp="1" noRot="1" noChangeAspect="1" noTextEdit="1"/>
          </p:cNvSpPr>
          <p:nvPr>
            <p:ph type="sldImg"/>
          </p:nvPr>
        </p:nvSpPr>
        <p:spPr>
          <a:xfrm>
            <a:off x="2084388" y="754063"/>
            <a:ext cx="2630487" cy="3722687"/>
          </a:xfrm>
          <a:solidFill>
            <a:srgbClr val="4F81BD"/>
          </a:solidFill>
          <a:ln w="25402">
            <a:solidFill>
              <a:srgbClr val="385D8A"/>
            </a:solidFill>
            <a:miter lim="800000"/>
            <a:headEnd/>
            <a:tailEnd/>
          </a:ln>
        </p:spPr>
      </p:sp>
      <p:sp>
        <p:nvSpPr>
          <p:cNvPr id="34819" name="Notizenplatzhalter 2"/>
          <p:cNvSpPr txBox="1">
            <a:spLocks noGrp="1"/>
          </p:cNvSpPr>
          <p:nvPr>
            <p:ph type="body" sz="quarter" idx="1"/>
          </p:nvPr>
        </p:nvSpPr>
        <p:spPr>
          <a:xfrm>
            <a:off x="908050" y="4733925"/>
            <a:ext cx="4979988" cy="169863"/>
          </a:xfrm>
        </p:spPr>
        <p:txBody>
          <a:bodyPr>
            <a:spAutoFit/>
          </a:bodyPr>
          <a:lstStyle/>
          <a:p>
            <a:pPr eaLnBrk="1"/>
            <a:endParaRPr altLang="de-DE" dirty="0">
              <a:latin typeface="Times New Roman" pitchFamily="18" charset="0"/>
              <a:ea typeface="SimSun" pitchFamily="2" charset="-122"/>
              <a:cs typeface="Tahoma"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lienbildplatzhalter 1"/>
          <p:cNvSpPr>
            <a:spLocks noGrp="1" noRot="1" noChangeAspect="1" noTextEdit="1"/>
          </p:cNvSpPr>
          <p:nvPr>
            <p:ph type="sldImg"/>
          </p:nvPr>
        </p:nvSpPr>
        <p:spPr>
          <a:xfrm>
            <a:off x="2084388" y="754063"/>
            <a:ext cx="2630487" cy="3722687"/>
          </a:xfrm>
          <a:solidFill>
            <a:srgbClr val="4F81BD"/>
          </a:solidFill>
          <a:ln w="25402">
            <a:solidFill>
              <a:srgbClr val="385D8A"/>
            </a:solidFill>
            <a:miter lim="800000"/>
            <a:headEnd/>
            <a:tailEnd/>
          </a:ln>
        </p:spPr>
      </p:sp>
      <p:sp>
        <p:nvSpPr>
          <p:cNvPr id="35843" name="Notizenplatzhalter 2"/>
          <p:cNvSpPr txBox="1">
            <a:spLocks noGrp="1"/>
          </p:cNvSpPr>
          <p:nvPr>
            <p:ph type="body" sz="quarter" idx="1"/>
          </p:nvPr>
        </p:nvSpPr>
        <p:spPr>
          <a:xfrm>
            <a:off x="908050" y="4733925"/>
            <a:ext cx="4979988" cy="169863"/>
          </a:xfrm>
        </p:spPr>
        <p:txBody>
          <a:bodyPr>
            <a:spAutoFit/>
          </a:bodyPr>
          <a:lstStyle/>
          <a:p>
            <a:pPr eaLnBrk="1"/>
            <a:endParaRPr altLang="de-DE" dirty="0">
              <a:latin typeface="Times New Roman" pitchFamily="18" charset="0"/>
              <a:ea typeface="SimSun" pitchFamily="2" charset="-122"/>
              <a:cs typeface="Tahoma"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lienbildplatzhalter 1"/>
          <p:cNvSpPr>
            <a:spLocks noGrp="1" noRot="1" noChangeAspect="1" noTextEdit="1"/>
          </p:cNvSpPr>
          <p:nvPr>
            <p:ph type="sldImg"/>
          </p:nvPr>
        </p:nvSpPr>
        <p:spPr>
          <a:xfrm>
            <a:off x="2084388" y="754063"/>
            <a:ext cx="2630487" cy="3722687"/>
          </a:xfrm>
          <a:solidFill>
            <a:srgbClr val="4F81BD"/>
          </a:solidFill>
          <a:ln w="25402">
            <a:solidFill>
              <a:srgbClr val="385D8A"/>
            </a:solidFill>
            <a:miter lim="800000"/>
            <a:headEnd/>
            <a:tailEnd/>
          </a:ln>
        </p:spPr>
      </p:sp>
      <p:sp>
        <p:nvSpPr>
          <p:cNvPr id="36867" name="Notizenplatzhalter 2"/>
          <p:cNvSpPr txBox="1">
            <a:spLocks noGrp="1"/>
          </p:cNvSpPr>
          <p:nvPr>
            <p:ph type="body" sz="quarter" idx="1"/>
          </p:nvPr>
        </p:nvSpPr>
        <p:spPr>
          <a:xfrm>
            <a:off x="908050" y="4733925"/>
            <a:ext cx="4979988" cy="169277"/>
          </a:xfrm>
        </p:spPr>
        <p:txBody>
          <a:bodyPr>
            <a:spAutoFit/>
          </a:bodyPr>
          <a:lstStyle/>
          <a:p>
            <a:pPr eaLnBrk="1"/>
            <a:endParaRPr altLang="de-DE" dirty="0">
              <a:latin typeface="Times New Roman" pitchFamily="18" charset="0"/>
              <a:ea typeface="SimSun" pitchFamily="2" charset="-122"/>
              <a:cs typeface="Tahoma"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lienbildplatzhalter 1"/>
          <p:cNvSpPr>
            <a:spLocks noGrp="1" noRot="1" noChangeAspect="1" noTextEdit="1"/>
          </p:cNvSpPr>
          <p:nvPr>
            <p:ph type="sldImg"/>
          </p:nvPr>
        </p:nvSpPr>
        <p:spPr>
          <a:xfrm>
            <a:off x="1965325" y="573088"/>
            <a:ext cx="2870200" cy="4060825"/>
          </a:xfrm>
          <a:solidFill>
            <a:srgbClr val="4F81BD"/>
          </a:solidFill>
          <a:ln w="25402">
            <a:solidFill>
              <a:srgbClr val="385D8A"/>
            </a:solidFill>
            <a:miter lim="800000"/>
            <a:headEnd/>
            <a:tailEnd/>
          </a:ln>
        </p:spPr>
      </p:sp>
      <p:sp>
        <p:nvSpPr>
          <p:cNvPr id="37891" name="Notizenplatzhalter 2"/>
          <p:cNvSpPr txBox="1">
            <a:spLocks noGrp="1"/>
          </p:cNvSpPr>
          <p:nvPr>
            <p:ph type="body" sz="quarter" idx="1"/>
          </p:nvPr>
        </p:nvSpPr>
        <p:spPr>
          <a:xfrm>
            <a:off x="908050" y="4733925"/>
            <a:ext cx="4979988" cy="169863"/>
          </a:xfrm>
        </p:spPr>
        <p:txBody>
          <a:bodyPr>
            <a:spAutoFit/>
          </a:bodyPr>
          <a:lstStyle/>
          <a:p>
            <a:pPr eaLnBrk="1"/>
            <a:endParaRPr altLang="de-DE" dirty="0">
              <a:latin typeface="Times New Roman" pitchFamily="18" charset="0"/>
              <a:ea typeface="SimSun" pitchFamily="2" charset="-122"/>
              <a:cs typeface="Tahoma"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txBox="1">
            <a:spLocks noGrp="1"/>
          </p:cNvSpPr>
          <p:nvPr>
            <p:ph type="ctrTitle"/>
          </p:nvPr>
        </p:nvSpPr>
        <p:spPr>
          <a:xfrm>
            <a:off x="567601" y="3322921"/>
            <a:ext cx="6426061" cy="2293795"/>
          </a:xfrm>
        </p:spPr>
        <p:txBody>
          <a:bodyPr/>
          <a:lstStyle>
            <a:lvl1pPr>
              <a:defRPr/>
            </a:lvl1pPr>
          </a:lstStyle>
          <a:p>
            <a:pPr lvl="0"/>
            <a:r>
              <a:rPr lang="de-DE"/>
              <a:t>Titelmasterformat durch Klicken bearbeiten</a:t>
            </a:r>
          </a:p>
        </p:txBody>
      </p:sp>
      <p:sp>
        <p:nvSpPr>
          <p:cNvPr id="3" name="Untertitel 2"/>
          <p:cNvSpPr txBox="1">
            <a:spLocks noGrp="1"/>
          </p:cNvSpPr>
          <p:nvPr>
            <p:ph type="subTitle" idx="1"/>
          </p:nvPr>
        </p:nvSpPr>
        <p:spPr>
          <a:xfrm>
            <a:off x="1134137" y="6062315"/>
            <a:ext cx="5292991" cy="2733024"/>
          </a:xfrm>
        </p:spPr>
        <p:txBody>
          <a:bodyPr anchorCtr="1"/>
          <a:lstStyle>
            <a:lvl1pPr marL="0" indent="0" algn="ctr">
              <a:tabLst>
                <a:tab pos="323793" algn="l"/>
                <a:tab pos="424126" algn="l"/>
                <a:tab pos="848599" algn="l"/>
                <a:tab pos="1273073" algn="l"/>
                <a:tab pos="1697545" algn="l"/>
                <a:tab pos="2122020" algn="l"/>
                <a:tab pos="2546492" algn="l"/>
                <a:tab pos="2970964" algn="l"/>
                <a:tab pos="3395430" algn="l"/>
                <a:tab pos="3819901" algn="l"/>
                <a:tab pos="4244375" algn="l"/>
                <a:tab pos="4668510" algn="l"/>
                <a:tab pos="5092985" algn="l"/>
                <a:tab pos="5517447" algn="l"/>
                <a:tab pos="5941921" algn="l"/>
                <a:tab pos="6366395" algn="l"/>
                <a:tab pos="6790866" algn="l"/>
                <a:tab pos="7215339" algn="l"/>
                <a:tab pos="7639812" algn="l"/>
                <a:tab pos="8064286" algn="l"/>
                <a:tab pos="8488751" algn="l"/>
              </a:tabLst>
              <a:defRPr>
                <a:solidFill>
                  <a:srgbClr val="898989"/>
                </a:solidFill>
              </a:defRPr>
            </a:lvl1pPr>
          </a:lstStyle>
          <a:p>
            <a:pPr lvl="0"/>
            <a:r>
              <a:rPr lang="de-DE"/>
              <a:t>Formatvorlage des Untertitelmasters durch Klicken bearbeiten</a:t>
            </a:r>
          </a:p>
        </p:txBody>
      </p:sp>
    </p:spTree>
    <p:extLst>
      <p:ext uri="{BB962C8B-B14F-4D97-AF65-F5344CB8AC3E}">
        <p14:creationId xmlns:p14="http://schemas.microsoft.com/office/powerpoint/2010/main" val="2308849881"/>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lstStyle>
            <a:lvl1pPr>
              <a:defRPr/>
            </a:lvl1pPr>
          </a:lstStyle>
          <a:p>
            <a:pPr lvl="0"/>
            <a:r>
              <a:rPr lang="de-DE"/>
              <a:t>Titelmasterformat durch Klicken bearbeiten</a:t>
            </a:r>
          </a:p>
        </p:txBody>
      </p:sp>
      <p:sp>
        <p:nvSpPr>
          <p:cNvPr id="3" name="Vertikaler Textplatzhalt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74745062"/>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txBox="1">
            <a:spLocks noGrp="1"/>
          </p:cNvSpPr>
          <p:nvPr>
            <p:ph type="title" orient="vert"/>
          </p:nvPr>
        </p:nvSpPr>
        <p:spPr>
          <a:xfrm>
            <a:off x="5163555" y="910301"/>
            <a:ext cx="1382392" cy="8591628"/>
          </a:xfrm>
        </p:spPr>
        <p:txBody>
          <a:bodyPr vert="eaVert"/>
          <a:lstStyle>
            <a:lvl1pPr>
              <a:defRPr/>
            </a:lvl1pPr>
          </a:lstStyle>
          <a:p>
            <a:pPr lvl="0"/>
            <a:r>
              <a:rPr lang="de-DE"/>
              <a:t>Titelmasterformat durch Klicken bearbeiten</a:t>
            </a:r>
          </a:p>
        </p:txBody>
      </p:sp>
      <p:sp>
        <p:nvSpPr>
          <p:cNvPr id="3" name="Vertikaler Textplatzhalter 2"/>
          <p:cNvSpPr txBox="1">
            <a:spLocks noGrp="1"/>
          </p:cNvSpPr>
          <p:nvPr>
            <p:ph type="body" orient="vert" idx="1"/>
          </p:nvPr>
        </p:nvSpPr>
        <p:spPr>
          <a:xfrm>
            <a:off x="1014253" y="910301"/>
            <a:ext cx="4047453" cy="8591628"/>
          </a:xfrm>
        </p:spPr>
        <p:txBody>
          <a:bodyPr vert="eaVert"/>
          <a:lstStyle>
            <a:lvl1pPr>
              <a:defRPr/>
            </a:lvl1pPr>
            <a:lvl2pPr>
              <a:defRPr/>
            </a:lvl2pPr>
            <a:lvl3pPr>
              <a:defRPr/>
            </a:lvl3pPr>
            <a:lvl4pPr>
              <a:defRPr/>
            </a:lvl4pPr>
            <a:lvl5pPr>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804248853"/>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lstStyle>
            <a:lvl1pPr>
              <a:defRPr/>
            </a:lvl1pPr>
          </a:lstStyle>
          <a:p>
            <a:pPr lvl="0"/>
            <a:r>
              <a:rPr lang="de-DE"/>
              <a:t>Titelmasterformat durch Klicken bearbeiten</a:t>
            </a:r>
          </a:p>
        </p:txBody>
      </p:sp>
      <p:sp>
        <p:nvSpPr>
          <p:cNvPr id="3" name="Inhaltsplatzhalter 2"/>
          <p:cNvSpPr txBox="1">
            <a:spLocks noGrp="1"/>
          </p:cNvSpPr>
          <p:nvPr>
            <p:ph idx="1"/>
          </p:nvPr>
        </p:nvSpPr>
        <p:spPr/>
        <p:txBody>
          <a:bodyPr/>
          <a:lstStyle>
            <a:lvl1pPr>
              <a:defRPr/>
            </a:lvl1pPr>
            <a:lvl2pPr>
              <a:defRPr/>
            </a:lvl2pPr>
            <a:lvl3pPr>
              <a:defRPr/>
            </a:lvl3pPr>
            <a:lvl4pPr>
              <a:defRPr/>
            </a:lvl4pPr>
            <a:lvl5pPr>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973518089"/>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
    <p:spTree>
      <p:nvGrpSpPr>
        <p:cNvPr id="1" name=""/>
        <p:cNvGrpSpPr/>
        <p:nvPr/>
      </p:nvGrpSpPr>
      <p:grpSpPr>
        <a:xfrm>
          <a:off x="0" y="0"/>
          <a:ext cx="0" cy="0"/>
          <a:chOff x="0" y="0"/>
          <a:chExt cx="0" cy="0"/>
        </a:xfrm>
      </p:grpSpPr>
      <p:sp>
        <p:nvSpPr>
          <p:cNvPr id="2" name="Titel 1"/>
          <p:cNvSpPr txBox="1">
            <a:spLocks noGrp="1"/>
          </p:cNvSpPr>
          <p:nvPr>
            <p:ph type="title"/>
          </p:nvPr>
        </p:nvSpPr>
        <p:spPr>
          <a:xfrm>
            <a:off x="597305" y="6872879"/>
            <a:ext cx="6427124" cy="2126153"/>
          </a:xfrm>
        </p:spPr>
        <p:txBody>
          <a:bodyPr anchor="t" anchorCtr="0"/>
          <a:lstStyle>
            <a:lvl1pPr algn="l">
              <a:defRPr sz="3800" b="1" cap="all"/>
            </a:lvl1pPr>
          </a:lstStyle>
          <a:p>
            <a:pPr lvl="0"/>
            <a:r>
              <a:rPr lang="de-DE"/>
              <a:t>Titelmasterformat durch Klicken bearbeiten</a:t>
            </a:r>
          </a:p>
        </p:txBody>
      </p:sp>
      <p:sp>
        <p:nvSpPr>
          <p:cNvPr id="3" name="Textplatzhalter 2"/>
          <p:cNvSpPr txBox="1">
            <a:spLocks noGrp="1"/>
          </p:cNvSpPr>
          <p:nvPr>
            <p:ph type="body" idx="1"/>
          </p:nvPr>
        </p:nvSpPr>
        <p:spPr>
          <a:xfrm>
            <a:off x="597305" y="4534534"/>
            <a:ext cx="6427124" cy="2338344"/>
          </a:xfrm>
        </p:spPr>
        <p:txBody>
          <a:bodyPr anchor="b"/>
          <a:lstStyle>
            <a:lvl1pPr marL="0" indent="0">
              <a:tabLst>
                <a:tab pos="323793" algn="l"/>
                <a:tab pos="424126" algn="l"/>
                <a:tab pos="848599" algn="l"/>
                <a:tab pos="1273073" algn="l"/>
                <a:tab pos="1697545" algn="l"/>
                <a:tab pos="2122020" algn="l"/>
                <a:tab pos="2546492" algn="l"/>
                <a:tab pos="2970964" algn="l"/>
                <a:tab pos="3395430" algn="l"/>
                <a:tab pos="3819901" algn="l"/>
                <a:tab pos="4244375" algn="l"/>
                <a:tab pos="4668510" algn="l"/>
                <a:tab pos="5092985" algn="l"/>
                <a:tab pos="5517447" algn="l"/>
                <a:tab pos="5941921" algn="l"/>
                <a:tab pos="6366395" algn="l"/>
                <a:tab pos="6790866" algn="l"/>
                <a:tab pos="7215339" algn="l"/>
                <a:tab pos="7639812" algn="l"/>
                <a:tab pos="8064286" algn="l"/>
                <a:tab pos="8488751" algn="l"/>
              </a:tabLst>
              <a:defRPr sz="1900">
                <a:solidFill>
                  <a:srgbClr val="898989"/>
                </a:solidFill>
              </a:defRPr>
            </a:lvl1pPr>
          </a:lstStyle>
          <a:p>
            <a:pPr lvl="0"/>
            <a:r>
              <a:rPr lang="de-DE"/>
              <a:t>Textmasterformat bearbeiten</a:t>
            </a:r>
          </a:p>
        </p:txBody>
      </p:sp>
    </p:spTree>
    <p:extLst>
      <p:ext uri="{BB962C8B-B14F-4D97-AF65-F5344CB8AC3E}">
        <p14:creationId xmlns:p14="http://schemas.microsoft.com/office/powerpoint/2010/main" val="1067682444"/>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lstStyle>
            <a:lvl1pPr>
              <a:defRPr/>
            </a:lvl1pPr>
          </a:lstStyle>
          <a:p>
            <a:pPr lvl="0"/>
            <a:r>
              <a:rPr lang="de-DE"/>
              <a:t>Titelmasterformat durch Klicken bearbeiten</a:t>
            </a:r>
          </a:p>
        </p:txBody>
      </p:sp>
      <p:sp>
        <p:nvSpPr>
          <p:cNvPr id="3" name="Inhaltsplatzhalter 2"/>
          <p:cNvSpPr txBox="1">
            <a:spLocks noGrp="1"/>
          </p:cNvSpPr>
          <p:nvPr>
            <p:ph idx="1"/>
          </p:nvPr>
        </p:nvSpPr>
        <p:spPr>
          <a:xfrm>
            <a:off x="1014249" y="3089516"/>
            <a:ext cx="2714926" cy="6412430"/>
          </a:xfrm>
        </p:spPr>
        <p:txBody>
          <a:bodyPr/>
          <a:lstStyle>
            <a:lvl1pPr>
              <a:defRPr sz="2600"/>
            </a:lvl1pPr>
            <a:lvl2pPr>
              <a:defRPr/>
            </a:lvl2pPr>
            <a:lvl3pPr>
              <a:defRPr sz="1900"/>
            </a:lvl3pPr>
            <a:lvl4pPr>
              <a:defRPr/>
            </a:lvl4pPr>
            <a:lvl5pPr>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txBox="1">
            <a:spLocks noGrp="1"/>
          </p:cNvSpPr>
          <p:nvPr>
            <p:ph idx="2"/>
          </p:nvPr>
        </p:nvSpPr>
        <p:spPr>
          <a:xfrm>
            <a:off x="3831028" y="3089516"/>
            <a:ext cx="2714926" cy="6412430"/>
          </a:xfrm>
        </p:spPr>
        <p:txBody>
          <a:bodyPr/>
          <a:lstStyle>
            <a:lvl1pPr>
              <a:defRPr sz="2600"/>
            </a:lvl1pPr>
            <a:lvl2pPr>
              <a:defRPr/>
            </a:lvl2pPr>
            <a:lvl3pPr>
              <a:defRPr sz="1900"/>
            </a:lvl3pPr>
            <a:lvl4pPr>
              <a:defRPr/>
            </a:lvl4pPr>
            <a:lvl5pPr>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523475460"/>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txBox="1">
            <a:spLocks noGrp="1"/>
          </p:cNvSpPr>
          <p:nvPr>
            <p:ph type="title"/>
          </p:nvPr>
        </p:nvSpPr>
        <p:spPr>
          <a:xfrm>
            <a:off x="377698" y="428623"/>
            <a:ext cx="6805877" cy="1782404"/>
          </a:xfrm>
        </p:spPr>
        <p:txBody>
          <a:bodyPr/>
          <a:lstStyle>
            <a:lvl1pPr>
              <a:defRPr/>
            </a:lvl1pPr>
          </a:lstStyle>
          <a:p>
            <a:pPr lvl="0"/>
            <a:r>
              <a:rPr lang="de-DE"/>
              <a:t>Titelmasterformat durch Klicken bearbeiten</a:t>
            </a:r>
          </a:p>
        </p:txBody>
      </p:sp>
      <p:sp>
        <p:nvSpPr>
          <p:cNvPr id="3" name="Textplatzhalter 2"/>
          <p:cNvSpPr txBox="1">
            <a:spLocks noGrp="1"/>
          </p:cNvSpPr>
          <p:nvPr>
            <p:ph type="body" idx="1"/>
          </p:nvPr>
        </p:nvSpPr>
        <p:spPr>
          <a:xfrm>
            <a:off x="377696" y="2393519"/>
            <a:ext cx="3340872" cy="999424"/>
          </a:xfrm>
        </p:spPr>
        <p:txBody>
          <a:bodyPr anchor="b"/>
          <a:lstStyle>
            <a:lvl1pPr marL="0" indent="0">
              <a:tabLst>
                <a:tab pos="323793" algn="l"/>
                <a:tab pos="424126" algn="l"/>
                <a:tab pos="848599" algn="l"/>
                <a:tab pos="1273073" algn="l"/>
                <a:tab pos="1697545" algn="l"/>
                <a:tab pos="2122020" algn="l"/>
                <a:tab pos="2546492" algn="l"/>
                <a:tab pos="2970964" algn="l"/>
                <a:tab pos="3395430" algn="l"/>
                <a:tab pos="3819901" algn="l"/>
                <a:tab pos="4244375" algn="l"/>
                <a:tab pos="4668510" algn="l"/>
                <a:tab pos="5092985" algn="l"/>
                <a:tab pos="5517447" algn="l"/>
                <a:tab pos="5941921" algn="l"/>
                <a:tab pos="6366395" algn="l"/>
                <a:tab pos="6790866" algn="l"/>
                <a:tab pos="7215339" algn="l"/>
                <a:tab pos="7639812" algn="l"/>
                <a:tab pos="8064286" algn="l"/>
                <a:tab pos="8488751" algn="l"/>
              </a:tabLst>
              <a:defRPr sz="2300" b="1"/>
            </a:lvl1pPr>
          </a:lstStyle>
          <a:p>
            <a:pPr lvl="0"/>
            <a:r>
              <a:rPr lang="de-DE"/>
              <a:t>Textmasterformat bearbeiten</a:t>
            </a:r>
          </a:p>
        </p:txBody>
      </p:sp>
      <p:sp>
        <p:nvSpPr>
          <p:cNvPr id="4" name="Inhaltsplatzhalter 3"/>
          <p:cNvSpPr txBox="1">
            <a:spLocks noGrp="1"/>
          </p:cNvSpPr>
          <p:nvPr>
            <p:ph idx="2"/>
          </p:nvPr>
        </p:nvSpPr>
        <p:spPr>
          <a:xfrm>
            <a:off x="377696" y="3392943"/>
            <a:ext cx="3340872" cy="6162046"/>
          </a:xfrm>
        </p:spPr>
        <p:txBody>
          <a:bodyPr/>
          <a:lstStyle>
            <a:lvl1pPr>
              <a:defRPr sz="2300"/>
            </a:lvl1pPr>
            <a:lvl2pPr>
              <a:defRPr sz="1900"/>
            </a:lvl2pPr>
            <a:lvl3pPr>
              <a:defRPr sz="1700"/>
            </a:lvl3pPr>
            <a:lvl4pPr>
              <a:defRPr sz="1500"/>
            </a:lvl4pPr>
            <a:lvl5pPr>
              <a:defRPr sz="15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txBox="1">
            <a:spLocks noGrp="1"/>
          </p:cNvSpPr>
          <p:nvPr>
            <p:ph type="body" idx="3"/>
          </p:nvPr>
        </p:nvSpPr>
        <p:spPr>
          <a:xfrm>
            <a:off x="3840575" y="2393519"/>
            <a:ext cx="3343000" cy="999424"/>
          </a:xfrm>
        </p:spPr>
        <p:txBody>
          <a:bodyPr anchor="b"/>
          <a:lstStyle>
            <a:lvl1pPr marL="0" indent="0">
              <a:tabLst>
                <a:tab pos="323793" algn="l"/>
                <a:tab pos="424126" algn="l"/>
                <a:tab pos="848599" algn="l"/>
                <a:tab pos="1273073" algn="l"/>
                <a:tab pos="1697545" algn="l"/>
                <a:tab pos="2122020" algn="l"/>
                <a:tab pos="2546492" algn="l"/>
                <a:tab pos="2970964" algn="l"/>
                <a:tab pos="3395430" algn="l"/>
                <a:tab pos="3819901" algn="l"/>
                <a:tab pos="4244375" algn="l"/>
                <a:tab pos="4668510" algn="l"/>
                <a:tab pos="5092985" algn="l"/>
                <a:tab pos="5517447" algn="l"/>
                <a:tab pos="5941921" algn="l"/>
                <a:tab pos="6366395" algn="l"/>
                <a:tab pos="6790866" algn="l"/>
                <a:tab pos="7215339" algn="l"/>
                <a:tab pos="7639812" algn="l"/>
                <a:tab pos="8064286" algn="l"/>
                <a:tab pos="8488751" algn="l"/>
              </a:tabLst>
              <a:defRPr sz="2300" b="1"/>
            </a:lvl1pPr>
          </a:lstStyle>
          <a:p>
            <a:pPr lvl="0"/>
            <a:r>
              <a:rPr lang="de-DE"/>
              <a:t>Textmasterformat bearbeiten</a:t>
            </a:r>
          </a:p>
        </p:txBody>
      </p:sp>
      <p:sp>
        <p:nvSpPr>
          <p:cNvPr id="6" name="Inhaltsplatzhalter 5"/>
          <p:cNvSpPr txBox="1">
            <a:spLocks noGrp="1"/>
          </p:cNvSpPr>
          <p:nvPr>
            <p:ph idx="4"/>
          </p:nvPr>
        </p:nvSpPr>
        <p:spPr>
          <a:xfrm>
            <a:off x="3840575" y="3392943"/>
            <a:ext cx="3343000" cy="6162046"/>
          </a:xfrm>
        </p:spPr>
        <p:txBody>
          <a:bodyPr/>
          <a:lstStyle>
            <a:lvl1pPr>
              <a:defRPr sz="2300"/>
            </a:lvl1pPr>
            <a:lvl2pPr>
              <a:defRPr sz="1900"/>
            </a:lvl2pPr>
            <a:lvl3pPr>
              <a:defRPr sz="1700"/>
            </a:lvl3pPr>
            <a:lvl4pPr>
              <a:defRPr sz="1500"/>
            </a:lvl4pPr>
            <a:lvl5pPr>
              <a:defRPr sz="15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133823936"/>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lstStyle>
            <a:lvl1pPr>
              <a:defRPr/>
            </a:lvl1pPr>
          </a:lstStyle>
          <a:p>
            <a:pPr lvl="0"/>
            <a:r>
              <a:rPr lang="de-DE"/>
              <a:t>Titelmasterformat durch Klicken bearbeiten</a:t>
            </a:r>
          </a:p>
        </p:txBody>
      </p:sp>
    </p:spTree>
    <p:extLst>
      <p:ext uri="{BB962C8B-B14F-4D97-AF65-F5344CB8AC3E}">
        <p14:creationId xmlns:p14="http://schemas.microsoft.com/office/powerpoint/2010/main" val="375378001"/>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3360042"/>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txBox="1">
            <a:spLocks noGrp="1"/>
          </p:cNvSpPr>
          <p:nvPr>
            <p:ph type="title"/>
          </p:nvPr>
        </p:nvSpPr>
        <p:spPr>
          <a:xfrm>
            <a:off x="377697" y="426511"/>
            <a:ext cx="2487885" cy="1812117"/>
          </a:xfrm>
        </p:spPr>
        <p:txBody>
          <a:bodyPr anchor="b" anchorCtr="0"/>
          <a:lstStyle>
            <a:lvl1pPr algn="l">
              <a:defRPr sz="1900" b="1"/>
            </a:lvl1pPr>
          </a:lstStyle>
          <a:p>
            <a:pPr lvl="0"/>
            <a:r>
              <a:rPr lang="de-DE"/>
              <a:t>Titelmasterformat durch Klicken bearbeiten</a:t>
            </a:r>
          </a:p>
        </p:txBody>
      </p:sp>
      <p:sp>
        <p:nvSpPr>
          <p:cNvPr id="3" name="Inhaltsplatzhalter 2"/>
          <p:cNvSpPr txBox="1">
            <a:spLocks noGrp="1"/>
          </p:cNvSpPr>
          <p:nvPr>
            <p:ph idx="1"/>
          </p:nvPr>
        </p:nvSpPr>
        <p:spPr>
          <a:xfrm>
            <a:off x="2955764" y="426510"/>
            <a:ext cx="4227812" cy="9128480"/>
          </a:xfrm>
        </p:spPr>
        <p:txBody>
          <a:bodyPr/>
          <a:lstStyle>
            <a:lvl1pPr>
              <a:defRPr sz="3000"/>
            </a:lvl1pPr>
            <a:lvl2pPr>
              <a:defRPr sz="2600"/>
            </a:lvl2pPr>
            <a:lvl3pPr>
              <a:defRPr/>
            </a:lvl3pPr>
            <a:lvl4pPr>
              <a:defRPr sz="1900"/>
            </a:lvl4pPr>
            <a:lvl5pPr>
              <a:defRPr sz="19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txBox="1">
            <a:spLocks noGrp="1"/>
          </p:cNvSpPr>
          <p:nvPr>
            <p:ph type="body" idx="2"/>
          </p:nvPr>
        </p:nvSpPr>
        <p:spPr>
          <a:xfrm>
            <a:off x="377697" y="2238627"/>
            <a:ext cx="2487885" cy="7316360"/>
          </a:xfrm>
        </p:spPr>
        <p:txBody>
          <a:bodyPr/>
          <a:lstStyle>
            <a:lvl1pPr marL="0" indent="0">
              <a:tabLst>
                <a:tab pos="323793" algn="l"/>
                <a:tab pos="424126" algn="l"/>
                <a:tab pos="848599" algn="l"/>
                <a:tab pos="1273073" algn="l"/>
                <a:tab pos="1697545" algn="l"/>
                <a:tab pos="2122020" algn="l"/>
                <a:tab pos="2546492" algn="l"/>
                <a:tab pos="2970964" algn="l"/>
                <a:tab pos="3395430" algn="l"/>
                <a:tab pos="3819901" algn="l"/>
                <a:tab pos="4244375" algn="l"/>
                <a:tab pos="4668510" algn="l"/>
                <a:tab pos="5092985" algn="l"/>
                <a:tab pos="5517447" algn="l"/>
                <a:tab pos="5941921" algn="l"/>
                <a:tab pos="6366395" algn="l"/>
                <a:tab pos="6790866" algn="l"/>
                <a:tab pos="7215339" algn="l"/>
                <a:tab pos="7639812" algn="l"/>
                <a:tab pos="8064286" algn="l"/>
                <a:tab pos="8488751" algn="l"/>
              </a:tabLst>
              <a:defRPr sz="1300"/>
            </a:lvl1pPr>
          </a:lstStyle>
          <a:p>
            <a:pPr lvl="0"/>
            <a:r>
              <a:rPr lang="de-DE"/>
              <a:t>Textmasterformat bearbeiten</a:t>
            </a:r>
          </a:p>
        </p:txBody>
      </p:sp>
    </p:spTree>
    <p:extLst>
      <p:ext uri="{BB962C8B-B14F-4D97-AF65-F5344CB8AC3E}">
        <p14:creationId xmlns:p14="http://schemas.microsoft.com/office/powerpoint/2010/main" val="719993274"/>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txBox="1">
            <a:spLocks noGrp="1"/>
          </p:cNvSpPr>
          <p:nvPr>
            <p:ph type="title"/>
          </p:nvPr>
        </p:nvSpPr>
        <p:spPr>
          <a:xfrm>
            <a:off x="1482126" y="7488246"/>
            <a:ext cx="4536544" cy="882713"/>
          </a:xfrm>
        </p:spPr>
        <p:txBody>
          <a:bodyPr anchor="b" anchorCtr="0"/>
          <a:lstStyle>
            <a:lvl1pPr algn="l">
              <a:defRPr sz="1900" b="1"/>
            </a:lvl1pPr>
          </a:lstStyle>
          <a:p>
            <a:pPr lvl="0"/>
            <a:r>
              <a:rPr lang="de-DE"/>
              <a:t>Titelmasterformat durch Klicken bearbeiten</a:t>
            </a:r>
          </a:p>
        </p:txBody>
      </p:sp>
      <p:sp>
        <p:nvSpPr>
          <p:cNvPr id="3" name="Bildplatzhalter 2"/>
          <p:cNvSpPr txBox="1">
            <a:spLocks noGrp="1"/>
          </p:cNvSpPr>
          <p:nvPr>
            <p:ph type="pic" idx="1"/>
          </p:nvPr>
        </p:nvSpPr>
        <p:spPr>
          <a:xfrm>
            <a:off x="1482126" y="954864"/>
            <a:ext cx="4536544" cy="6418798"/>
          </a:xfrm>
        </p:spPr>
        <p:txBody>
          <a:bodyPr/>
          <a:lstStyle>
            <a:lvl1pPr marL="0" indent="0">
              <a:tabLst>
                <a:tab pos="323793" algn="l"/>
                <a:tab pos="424126" algn="l"/>
                <a:tab pos="848599" algn="l"/>
                <a:tab pos="1273073" algn="l"/>
                <a:tab pos="1697545" algn="l"/>
                <a:tab pos="2122020" algn="l"/>
                <a:tab pos="2546492" algn="l"/>
                <a:tab pos="2970964" algn="l"/>
                <a:tab pos="3395430" algn="l"/>
                <a:tab pos="3819901" algn="l"/>
                <a:tab pos="4244375" algn="l"/>
                <a:tab pos="4668510" algn="l"/>
                <a:tab pos="5092985" algn="l"/>
                <a:tab pos="5517447" algn="l"/>
                <a:tab pos="5941921" algn="l"/>
                <a:tab pos="6366395" algn="l"/>
                <a:tab pos="6790866" algn="l"/>
                <a:tab pos="7215339" algn="l"/>
                <a:tab pos="7639812" algn="l"/>
                <a:tab pos="8064286" algn="l"/>
                <a:tab pos="8488751" algn="l"/>
              </a:tabLst>
              <a:defRPr sz="3000"/>
            </a:lvl1pPr>
          </a:lstStyle>
          <a:p>
            <a:pPr lvl="0"/>
            <a:endParaRPr lang="de-DE" noProof="0" dirty="0"/>
          </a:p>
        </p:txBody>
      </p:sp>
      <p:sp>
        <p:nvSpPr>
          <p:cNvPr id="4" name="Textplatzhalter 3"/>
          <p:cNvSpPr txBox="1">
            <a:spLocks noGrp="1"/>
          </p:cNvSpPr>
          <p:nvPr>
            <p:ph type="body" idx="2"/>
          </p:nvPr>
        </p:nvSpPr>
        <p:spPr>
          <a:xfrm>
            <a:off x="1482126" y="8370961"/>
            <a:ext cx="4536544" cy="1256176"/>
          </a:xfrm>
        </p:spPr>
        <p:txBody>
          <a:bodyPr/>
          <a:lstStyle>
            <a:lvl1pPr marL="0" indent="0">
              <a:tabLst>
                <a:tab pos="323793" algn="l"/>
                <a:tab pos="424126" algn="l"/>
                <a:tab pos="848599" algn="l"/>
                <a:tab pos="1273073" algn="l"/>
                <a:tab pos="1697545" algn="l"/>
                <a:tab pos="2122020" algn="l"/>
                <a:tab pos="2546492" algn="l"/>
                <a:tab pos="2970964" algn="l"/>
                <a:tab pos="3395430" algn="l"/>
                <a:tab pos="3819901" algn="l"/>
                <a:tab pos="4244375" algn="l"/>
                <a:tab pos="4668510" algn="l"/>
                <a:tab pos="5092985" algn="l"/>
                <a:tab pos="5517447" algn="l"/>
                <a:tab pos="5941921" algn="l"/>
                <a:tab pos="6366395" algn="l"/>
                <a:tab pos="6790866" algn="l"/>
                <a:tab pos="7215339" algn="l"/>
                <a:tab pos="7639812" algn="l"/>
                <a:tab pos="8064286" algn="l"/>
                <a:tab pos="8488751" algn="l"/>
              </a:tabLst>
              <a:defRPr sz="1300"/>
            </a:lvl1pPr>
          </a:lstStyle>
          <a:p>
            <a:pPr lvl="0"/>
            <a:r>
              <a:rPr lang="de-DE"/>
              <a:t>Textmasterformat bearbeiten</a:t>
            </a:r>
          </a:p>
        </p:txBody>
      </p:sp>
    </p:spTree>
    <p:extLst>
      <p:ext uri="{BB962C8B-B14F-4D97-AF65-F5344CB8AC3E}">
        <p14:creationId xmlns:p14="http://schemas.microsoft.com/office/powerpoint/2010/main" val="2181591359"/>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Titelplatzhalter 1"/>
          <p:cNvSpPr txBox="1">
            <a:spLocks noGrp="1"/>
          </p:cNvSpPr>
          <p:nvPr>
            <p:ph type="title"/>
          </p:nvPr>
        </p:nvSpPr>
        <p:spPr bwMode="auto">
          <a:xfrm>
            <a:off x="1014413" y="911225"/>
            <a:ext cx="5530850" cy="186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5033" tIns="44214" rIns="85033" bIns="44214" numCol="1" anchor="ctr" anchorCtr="1" compatLnSpc="1">
            <a:prstTxWarp prst="textNoShape">
              <a:avLst/>
            </a:prstTxWarp>
          </a:bodyPr>
          <a:lstStyle/>
          <a:p>
            <a:pPr lvl="0"/>
            <a:endParaRPr lang="de-DE" altLang="de-DE"/>
          </a:p>
        </p:txBody>
      </p:sp>
      <p:sp>
        <p:nvSpPr>
          <p:cNvPr id="1027" name="Textplatzhalter 2"/>
          <p:cNvSpPr txBox="1">
            <a:spLocks noGrp="1"/>
          </p:cNvSpPr>
          <p:nvPr>
            <p:ph type="body" idx="1"/>
          </p:nvPr>
        </p:nvSpPr>
        <p:spPr bwMode="auto">
          <a:xfrm>
            <a:off x="1014413" y="3089275"/>
            <a:ext cx="5530850" cy="641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649" tIns="58504" rIns="82649" bIns="40474" numCol="1" anchor="t" anchorCtr="0" compatLnSpc="1">
            <a:prstTxWarp prst="textNoShape">
              <a:avLst/>
            </a:prstTxWarp>
          </a:bodyPr>
          <a:lstStyle/>
          <a:p>
            <a:pPr lvl="0"/>
            <a:r>
              <a:rPr lang="de-DE" altLang="de-DE"/>
              <a:t>Textmasterformat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hf sldNum="0" hdr="0" ftr="0" dt="0"/>
  <p:txStyles>
    <p:titleStyle>
      <a:lvl1pPr algn="ctr" rtl="0" eaLnBrk="0" fontAlgn="base" hangingPunct="0">
        <a:lnSpc>
          <a:spcPct val="95000"/>
        </a:lnSpc>
        <a:spcBef>
          <a:spcPct val="0"/>
        </a:spcBef>
        <a:spcAft>
          <a:spcPct val="0"/>
        </a:spcAft>
        <a:tabLst>
          <a:tab pos="0" algn="l"/>
          <a:tab pos="420688" algn="l"/>
          <a:tab pos="844550" algn="l"/>
          <a:tab pos="1268413" algn="l"/>
          <a:tab pos="1692275" algn="l"/>
          <a:tab pos="2117725" algn="l"/>
          <a:tab pos="2541588" algn="l"/>
          <a:tab pos="2965450" algn="l"/>
          <a:tab pos="3390900" algn="l"/>
          <a:tab pos="3814763" algn="l"/>
          <a:tab pos="4240213" algn="l"/>
          <a:tab pos="4664075" algn="l"/>
          <a:tab pos="5089525" algn="l"/>
          <a:tab pos="5513388" algn="l"/>
          <a:tab pos="5937250" algn="l"/>
          <a:tab pos="6362700" algn="l"/>
          <a:tab pos="6786563" algn="l"/>
          <a:tab pos="7212013" algn="l"/>
          <a:tab pos="7635875" algn="l"/>
          <a:tab pos="8059738" algn="l"/>
          <a:tab pos="8485188" algn="l"/>
        </a:tabLst>
        <a:defRPr lang="de-DE" sz="4000">
          <a:solidFill>
            <a:srgbClr val="000000"/>
          </a:solidFill>
          <a:latin typeface="Times New Roman" pitchFamily="18"/>
          <a:ea typeface="Arial Unicode MS" pitchFamily="2"/>
          <a:cs typeface="Arial Unicode MS" pitchFamily="2"/>
        </a:defRPr>
      </a:lvl1pPr>
      <a:lvl2pPr algn="ctr" rtl="0" eaLnBrk="0" fontAlgn="base" hangingPunct="0">
        <a:lnSpc>
          <a:spcPct val="95000"/>
        </a:lnSpc>
        <a:spcBef>
          <a:spcPct val="0"/>
        </a:spcBef>
        <a:spcAft>
          <a:spcPct val="0"/>
        </a:spcAft>
        <a:tabLst>
          <a:tab pos="0" algn="l"/>
          <a:tab pos="420688" algn="l"/>
          <a:tab pos="844550" algn="l"/>
          <a:tab pos="1268413" algn="l"/>
          <a:tab pos="1692275" algn="l"/>
          <a:tab pos="2117725" algn="l"/>
          <a:tab pos="2541588" algn="l"/>
          <a:tab pos="2965450" algn="l"/>
          <a:tab pos="3390900" algn="l"/>
          <a:tab pos="3814763" algn="l"/>
          <a:tab pos="4240213" algn="l"/>
          <a:tab pos="4664075" algn="l"/>
          <a:tab pos="5089525" algn="l"/>
          <a:tab pos="5513388" algn="l"/>
          <a:tab pos="5937250" algn="l"/>
          <a:tab pos="6362700" algn="l"/>
          <a:tab pos="6786563" algn="l"/>
          <a:tab pos="7212013" algn="l"/>
          <a:tab pos="7635875" algn="l"/>
          <a:tab pos="8059738" algn="l"/>
          <a:tab pos="8485188" algn="l"/>
        </a:tabLst>
        <a:defRPr sz="4000">
          <a:solidFill>
            <a:srgbClr val="000000"/>
          </a:solidFill>
          <a:latin typeface="Times New Roman" pitchFamily="18" charset="0"/>
          <a:ea typeface="Arial Unicode MS" pitchFamily="34" charset="-128"/>
          <a:cs typeface="Arial Unicode MS" pitchFamily="34" charset="-128"/>
        </a:defRPr>
      </a:lvl2pPr>
      <a:lvl3pPr algn="ctr" rtl="0" eaLnBrk="0" fontAlgn="base" hangingPunct="0">
        <a:lnSpc>
          <a:spcPct val="95000"/>
        </a:lnSpc>
        <a:spcBef>
          <a:spcPct val="0"/>
        </a:spcBef>
        <a:spcAft>
          <a:spcPct val="0"/>
        </a:spcAft>
        <a:tabLst>
          <a:tab pos="0" algn="l"/>
          <a:tab pos="420688" algn="l"/>
          <a:tab pos="844550" algn="l"/>
          <a:tab pos="1268413" algn="l"/>
          <a:tab pos="1692275" algn="l"/>
          <a:tab pos="2117725" algn="l"/>
          <a:tab pos="2541588" algn="l"/>
          <a:tab pos="2965450" algn="l"/>
          <a:tab pos="3390900" algn="l"/>
          <a:tab pos="3814763" algn="l"/>
          <a:tab pos="4240213" algn="l"/>
          <a:tab pos="4664075" algn="l"/>
          <a:tab pos="5089525" algn="l"/>
          <a:tab pos="5513388" algn="l"/>
          <a:tab pos="5937250" algn="l"/>
          <a:tab pos="6362700" algn="l"/>
          <a:tab pos="6786563" algn="l"/>
          <a:tab pos="7212013" algn="l"/>
          <a:tab pos="7635875" algn="l"/>
          <a:tab pos="8059738" algn="l"/>
          <a:tab pos="8485188" algn="l"/>
        </a:tabLst>
        <a:defRPr sz="4000">
          <a:solidFill>
            <a:srgbClr val="000000"/>
          </a:solidFill>
          <a:latin typeface="Times New Roman" pitchFamily="18" charset="0"/>
          <a:ea typeface="Arial Unicode MS" pitchFamily="34" charset="-128"/>
          <a:cs typeface="Arial Unicode MS" pitchFamily="34" charset="-128"/>
        </a:defRPr>
      </a:lvl3pPr>
      <a:lvl4pPr algn="ctr" rtl="0" eaLnBrk="0" fontAlgn="base" hangingPunct="0">
        <a:lnSpc>
          <a:spcPct val="95000"/>
        </a:lnSpc>
        <a:spcBef>
          <a:spcPct val="0"/>
        </a:spcBef>
        <a:spcAft>
          <a:spcPct val="0"/>
        </a:spcAft>
        <a:tabLst>
          <a:tab pos="0" algn="l"/>
          <a:tab pos="420688" algn="l"/>
          <a:tab pos="844550" algn="l"/>
          <a:tab pos="1268413" algn="l"/>
          <a:tab pos="1692275" algn="l"/>
          <a:tab pos="2117725" algn="l"/>
          <a:tab pos="2541588" algn="l"/>
          <a:tab pos="2965450" algn="l"/>
          <a:tab pos="3390900" algn="l"/>
          <a:tab pos="3814763" algn="l"/>
          <a:tab pos="4240213" algn="l"/>
          <a:tab pos="4664075" algn="l"/>
          <a:tab pos="5089525" algn="l"/>
          <a:tab pos="5513388" algn="l"/>
          <a:tab pos="5937250" algn="l"/>
          <a:tab pos="6362700" algn="l"/>
          <a:tab pos="6786563" algn="l"/>
          <a:tab pos="7212013" algn="l"/>
          <a:tab pos="7635875" algn="l"/>
          <a:tab pos="8059738" algn="l"/>
          <a:tab pos="8485188" algn="l"/>
        </a:tabLst>
        <a:defRPr sz="4000">
          <a:solidFill>
            <a:srgbClr val="000000"/>
          </a:solidFill>
          <a:latin typeface="Times New Roman" pitchFamily="18" charset="0"/>
          <a:ea typeface="Arial Unicode MS" pitchFamily="34" charset="-128"/>
          <a:cs typeface="Arial Unicode MS" pitchFamily="34" charset="-128"/>
        </a:defRPr>
      </a:lvl4pPr>
      <a:lvl5pPr algn="ctr" rtl="0" eaLnBrk="0" fontAlgn="base" hangingPunct="0">
        <a:lnSpc>
          <a:spcPct val="95000"/>
        </a:lnSpc>
        <a:spcBef>
          <a:spcPct val="0"/>
        </a:spcBef>
        <a:spcAft>
          <a:spcPct val="0"/>
        </a:spcAft>
        <a:tabLst>
          <a:tab pos="0" algn="l"/>
          <a:tab pos="420688" algn="l"/>
          <a:tab pos="844550" algn="l"/>
          <a:tab pos="1268413" algn="l"/>
          <a:tab pos="1692275" algn="l"/>
          <a:tab pos="2117725" algn="l"/>
          <a:tab pos="2541588" algn="l"/>
          <a:tab pos="2965450" algn="l"/>
          <a:tab pos="3390900" algn="l"/>
          <a:tab pos="3814763" algn="l"/>
          <a:tab pos="4240213" algn="l"/>
          <a:tab pos="4664075" algn="l"/>
          <a:tab pos="5089525" algn="l"/>
          <a:tab pos="5513388" algn="l"/>
          <a:tab pos="5937250" algn="l"/>
          <a:tab pos="6362700" algn="l"/>
          <a:tab pos="6786563" algn="l"/>
          <a:tab pos="7212013" algn="l"/>
          <a:tab pos="7635875" algn="l"/>
          <a:tab pos="8059738" algn="l"/>
          <a:tab pos="8485188" algn="l"/>
        </a:tabLst>
        <a:defRPr sz="4000">
          <a:solidFill>
            <a:srgbClr val="000000"/>
          </a:solidFill>
          <a:latin typeface="Times New Roman" pitchFamily="18" charset="0"/>
          <a:ea typeface="Arial Unicode MS" pitchFamily="34" charset="-128"/>
          <a:cs typeface="Arial Unicode MS" pitchFamily="34" charset="-128"/>
        </a:defRPr>
      </a:lvl5pPr>
      <a:lvl6pPr marL="431954" algn="ctr" rtl="0" eaLnBrk="0" fontAlgn="base" hangingPunct="0">
        <a:lnSpc>
          <a:spcPct val="95000"/>
        </a:lnSpc>
        <a:spcBef>
          <a:spcPct val="0"/>
        </a:spcBef>
        <a:spcAft>
          <a:spcPct val="0"/>
        </a:spcAft>
        <a:tabLst>
          <a:tab pos="0" algn="l"/>
          <a:tab pos="422956" algn="l"/>
          <a:tab pos="847411" algn="l"/>
          <a:tab pos="1271866" algn="l"/>
          <a:tab pos="1696321" algn="l"/>
          <a:tab pos="2120776" algn="l"/>
          <a:tab pos="2545231" algn="l"/>
          <a:tab pos="2969686" algn="l"/>
          <a:tab pos="3394142" algn="l"/>
          <a:tab pos="3818598" algn="l"/>
          <a:tab pos="4243053" algn="l"/>
          <a:tab pos="4667507" algn="l"/>
          <a:tab pos="5091963" algn="l"/>
          <a:tab pos="5516416" algn="l"/>
          <a:tab pos="5940874" algn="l"/>
          <a:tab pos="6365327" algn="l"/>
          <a:tab pos="6789784" algn="l"/>
          <a:tab pos="7214238" algn="l"/>
          <a:tab pos="7638695" algn="l"/>
          <a:tab pos="8063148" algn="l"/>
          <a:tab pos="8487605" algn="l"/>
        </a:tabLst>
        <a:defRPr sz="4000">
          <a:solidFill>
            <a:srgbClr val="000000"/>
          </a:solidFill>
          <a:latin typeface="Times New Roman" pitchFamily="18" charset="0"/>
          <a:ea typeface="Arial Unicode MS" pitchFamily="34" charset="-128"/>
          <a:cs typeface="Arial Unicode MS" pitchFamily="34" charset="-128"/>
        </a:defRPr>
      </a:lvl6pPr>
      <a:lvl7pPr marL="863908" algn="ctr" rtl="0" eaLnBrk="0" fontAlgn="base" hangingPunct="0">
        <a:lnSpc>
          <a:spcPct val="95000"/>
        </a:lnSpc>
        <a:spcBef>
          <a:spcPct val="0"/>
        </a:spcBef>
        <a:spcAft>
          <a:spcPct val="0"/>
        </a:spcAft>
        <a:tabLst>
          <a:tab pos="0" algn="l"/>
          <a:tab pos="422956" algn="l"/>
          <a:tab pos="847411" algn="l"/>
          <a:tab pos="1271866" algn="l"/>
          <a:tab pos="1696321" algn="l"/>
          <a:tab pos="2120776" algn="l"/>
          <a:tab pos="2545231" algn="l"/>
          <a:tab pos="2969686" algn="l"/>
          <a:tab pos="3394142" algn="l"/>
          <a:tab pos="3818598" algn="l"/>
          <a:tab pos="4243053" algn="l"/>
          <a:tab pos="4667507" algn="l"/>
          <a:tab pos="5091963" algn="l"/>
          <a:tab pos="5516416" algn="l"/>
          <a:tab pos="5940874" algn="l"/>
          <a:tab pos="6365327" algn="l"/>
          <a:tab pos="6789784" algn="l"/>
          <a:tab pos="7214238" algn="l"/>
          <a:tab pos="7638695" algn="l"/>
          <a:tab pos="8063148" algn="l"/>
          <a:tab pos="8487605" algn="l"/>
        </a:tabLst>
        <a:defRPr sz="4000">
          <a:solidFill>
            <a:srgbClr val="000000"/>
          </a:solidFill>
          <a:latin typeface="Times New Roman" pitchFamily="18" charset="0"/>
          <a:ea typeface="Arial Unicode MS" pitchFamily="34" charset="-128"/>
          <a:cs typeface="Arial Unicode MS" pitchFamily="34" charset="-128"/>
        </a:defRPr>
      </a:lvl7pPr>
      <a:lvl8pPr marL="1295862" algn="ctr" rtl="0" eaLnBrk="0" fontAlgn="base" hangingPunct="0">
        <a:lnSpc>
          <a:spcPct val="95000"/>
        </a:lnSpc>
        <a:spcBef>
          <a:spcPct val="0"/>
        </a:spcBef>
        <a:spcAft>
          <a:spcPct val="0"/>
        </a:spcAft>
        <a:tabLst>
          <a:tab pos="0" algn="l"/>
          <a:tab pos="422956" algn="l"/>
          <a:tab pos="847411" algn="l"/>
          <a:tab pos="1271866" algn="l"/>
          <a:tab pos="1696321" algn="l"/>
          <a:tab pos="2120776" algn="l"/>
          <a:tab pos="2545231" algn="l"/>
          <a:tab pos="2969686" algn="l"/>
          <a:tab pos="3394142" algn="l"/>
          <a:tab pos="3818598" algn="l"/>
          <a:tab pos="4243053" algn="l"/>
          <a:tab pos="4667507" algn="l"/>
          <a:tab pos="5091963" algn="l"/>
          <a:tab pos="5516416" algn="l"/>
          <a:tab pos="5940874" algn="l"/>
          <a:tab pos="6365327" algn="l"/>
          <a:tab pos="6789784" algn="l"/>
          <a:tab pos="7214238" algn="l"/>
          <a:tab pos="7638695" algn="l"/>
          <a:tab pos="8063148" algn="l"/>
          <a:tab pos="8487605" algn="l"/>
        </a:tabLst>
        <a:defRPr sz="4000">
          <a:solidFill>
            <a:srgbClr val="000000"/>
          </a:solidFill>
          <a:latin typeface="Times New Roman" pitchFamily="18" charset="0"/>
          <a:ea typeface="Arial Unicode MS" pitchFamily="34" charset="-128"/>
          <a:cs typeface="Arial Unicode MS" pitchFamily="34" charset="-128"/>
        </a:defRPr>
      </a:lvl8pPr>
      <a:lvl9pPr marL="1727818" algn="ctr" rtl="0" eaLnBrk="0" fontAlgn="base" hangingPunct="0">
        <a:lnSpc>
          <a:spcPct val="95000"/>
        </a:lnSpc>
        <a:spcBef>
          <a:spcPct val="0"/>
        </a:spcBef>
        <a:spcAft>
          <a:spcPct val="0"/>
        </a:spcAft>
        <a:tabLst>
          <a:tab pos="0" algn="l"/>
          <a:tab pos="422956" algn="l"/>
          <a:tab pos="847411" algn="l"/>
          <a:tab pos="1271866" algn="l"/>
          <a:tab pos="1696321" algn="l"/>
          <a:tab pos="2120776" algn="l"/>
          <a:tab pos="2545231" algn="l"/>
          <a:tab pos="2969686" algn="l"/>
          <a:tab pos="3394142" algn="l"/>
          <a:tab pos="3818598" algn="l"/>
          <a:tab pos="4243053" algn="l"/>
          <a:tab pos="4667507" algn="l"/>
          <a:tab pos="5091963" algn="l"/>
          <a:tab pos="5516416" algn="l"/>
          <a:tab pos="5940874" algn="l"/>
          <a:tab pos="6365327" algn="l"/>
          <a:tab pos="6789784" algn="l"/>
          <a:tab pos="7214238" algn="l"/>
          <a:tab pos="7638695" algn="l"/>
          <a:tab pos="8063148" algn="l"/>
          <a:tab pos="8487605" algn="l"/>
        </a:tabLst>
        <a:defRPr sz="4000">
          <a:solidFill>
            <a:srgbClr val="000000"/>
          </a:solidFill>
          <a:latin typeface="Times New Roman" pitchFamily="18" charset="0"/>
          <a:ea typeface="Arial Unicode MS" pitchFamily="34" charset="-128"/>
          <a:cs typeface="Arial Unicode MS" pitchFamily="34" charset="-128"/>
        </a:defRPr>
      </a:lvl9pPr>
    </p:titleStyle>
    <p:bodyStyle>
      <a:lvl1pPr marL="319088" indent="-319088" algn="l" rtl="0" eaLnBrk="0" fontAlgn="base" hangingPunct="0">
        <a:lnSpc>
          <a:spcPct val="95000"/>
        </a:lnSpc>
        <a:spcBef>
          <a:spcPts val="713"/>
        </a:spcBef>
        <a:spcAft>
          <a:spcPct val="0"/>
        </a:spcAft>
        <a:tabLst>
          <a:tab pos="319088" algn="l"/>
          <a:tab pos="420688" algn="l"/>
          <a:tab pos="844550" algn="l"/>
          <a:tab pos="1268413" algn="l"/>
          <a:tab pos="1692275" algn="l"/>
          <a:tab pos="2117725" algn="l"/>
          <a:tab pos="2541588" algn="l"/>
          <a:tab pos="2965450" algn="l"/>
          <a:tab pos="3390900" algn="l"/>
          <a:tab pos="3814763" algn="l"/>
          <a:tab pos="4240213" algn="l"/>
          <a:tab pos="4664075" algn="l"/>
          <a:tab pos="5089525" algn="l"/>
          <a:tab pos="5513388" algn="l"/>
          <a:tab pos="5937250" algn="l"/>
          <a:tab pos="6362700" algn="l"/>
          <a:tab pos="6786563" algn="l"/>
          <a:tab pos="7212013" algn="l"/>
          <a:tab pos="7635875" algn="l"/>
          <a:tab pos="8059738" algn="l"/>
          <a:tab pos="8485188" algn="l"/>
        </a:tabLst>
        <a:defRPr lang="de-DE" sz="2800">
          <a:solidFill>
            <a:srgbClr val="000000"/>
          </a:solidFill>
          <a:latin typeface="Times New Roman" pitchFamily="18"/>
          <a:ea typeface="Arial Unicode MS" pitchFamily="2"/>
          <a:cs typeface="Arial Unicode MS" pitchFamily="2"/>
        </a:defRPr>
      </a:lvl1pPr>
      <a:lvl2pPr marL="696913" lvl="1" indent="-265113" algn="l" rtl="0" eaLnBrk="0" fontAlgn="base" hangingPunct="0">
        <a:lnSpc>
          <a:spcPct val="95000"/>
        </a:lnSpc>
        <a:spcBef>
          <a:spcPts val="575"/>
        </a:spcBef>
        <a:spcAft>
          <a:spcPct val="0"/>
        </a:spcAft>
        <a:buClr>
          <a:srgbClr val="000000"/>
        </a:buClr>
        <a:buSzPct val="100000"/>
        <a:buFont typeface="Times New Roman" pitchFamily="18" charset="0"/>
        <a:buChar char="–"/>
        <a:tabLst>
          <a:tab pos="696913" algn="l"/>
          <a:tab pos="844550" algn="l"/>
          <a:tab pos="1268413" algn="l"/>
          <a:tab pos="1692275" algn="l"/>
          <a:tab pos="2117725" algn="l"/>
          <a:tab pos="2541588" algn="l"/>
          <a:tab pos="2965450" algn="l"/>
          <a:tab pos="3390900" algn="l"/>
          <a:tab pos="3814763" algn="l"/>
          <a:tab pos="4240213" algn="l"/>
          <a:tab pos="4664075" algn="l"/>
          <a:tab pos="5089525" algn="l"/>
          <a:tab pos="5513388" algn="l"/>
          <a:tab pos="5937250" algn="l"/>
          <a:tab pos="6362700" algn="l"/>
          <a:tab pos="6786563" algn="l"/>
          <a:tab pos="7212013" algn="l"/>
          <a:tab pos="7635875" algn="l"/>
          <a:tab pos="8059738" algn="l"/>
          <a:tab pos="8485188" algn="l"/>
          <a:tab pos="8909050" algn="l"/>
        </a:tabLst>
        <a:defRPr lang="de-DE" sz="2300">
          <a:solidFill>
            <a:srgbClr val="000000"/>
          </a:solidFill>
          <a:latin typeface="Times New Roman" pitchFamily="18"/>
          <a:ea typeface="Arial Unicode MS" pitchFamily="2"/>
          <a:cs typeface="Arial Unicode MS" pitchFamily="2"/>
        </a:defRPr>
      </a:lvl2pPr>
      <a:lvl3pPr marL="1076325" lvl="2" indent="-212725" algn="l" rtl="0" eaLnBrk="0" fontAlgn="base" hangingPunct="0">
        <a:lnSpc>
          <a:spcPct val="95000"/>
        </a:lnSpc>
        <a:spcBef>
          <a:spcPts val="575"/>
        </a:spcBef>
        <a:spcAft>
          <a:spcPct val="0"/>
        </a:spcAft>
        <a:buClr>
          <a:srgbClr val="000000"/>
        </a:buClr>
        <a:buSzPct val="100000"/>
        <a:buFont typeface="Times New Roman" pitchFamily="18" charset="0"/>
        <a:buChar char="•"/>
        <a:tabLst>
          <a:tab pos="1076325" algn="l"/>
          <a:tab pos="1268413" algn="l"/>
          <a:tab pos="1692275" algn="l"/>
          <a:tab pos="2117725" algn="l"/>
          <a:tab pos="2541588" algn="l"/>
          <a:tab pos="2965450" algn="l"/>
          <a:tab pos="3390900" algn="l"/>
          <a:tab pos="3814763" algn="l"/>
          <a:tab pos="4240213" algn="l"/>
          <a:tab pos="4664075" algn="l"/>
          <a:tab pos="5089525" algn="l"/>
          <a:tab pos="5513388" algn="l"/>
          <a:tab pos="5937250" algn="l"/>
          <a:tab pos="6362700" algn="l"/>
          <a:tab pos="6786563" algn="l"/>
          <a:tab pos="7212013" algn="l"/>
          <a:tab pos="7635875" algn="l"/>
          <a:tab pos="8059738" algn="l"/>
          <a:tab pos="8485188" algn="l"/>
          <a:tab pos="8909050" algn="l"/>
          <a:tab pos="9334500" algn="l"/>
        </a:tabLst>
        <a:defRPr lang="de-DE" sz="2300">
          <a:solidFill>
            <a:srgbClr val="000000"/>
          </a:solidFill>
          <a:latin typeface="Times New Roman" pitchFamily="18"/>
          <a:ea typeface="Arial Unicode MS" pitchFamily="2"/>
          <a:cs typeface="Arial Unicode MS" pitchFamily="2"/>
        </a:defRPr>
      </a:lvl3pPr>
      <a:lvl4pPr marL="1508125" lvl="3" indent="-212725" algn="l" rtl="0" eaLnBrk="0" fontAlgn="base" hangingPunct="0">
        <a:lnSpc>
          <a:spcPct val="95000"/>
        </a:lnSpc>
        <a:spcBef>
          <a:spcPts val="425"/>
        </a:spcBef>
        <a:spcAft>
          <a:spcPct val="0"/>
        </a:spcAft>
        <a:buClr>
          <a:srgbClr val="000000"/>
        </a:buClr>
        <a:buSzPct val="100000"/>
        <a:buFont typeface="Times New Roman" pitchFamily="18" charset="0"/>
        <a:buChar char="–"/>
        <a:tabLst>
          <a:tab pos="1508125" algn="l"/>
          <a:tab pos="1692275" algn="l"/>
          <a:tab pos="2117725" algn="l"/>
          <a:tab pos="2541588" algn="l"/>
          <a:tab pos="2965450" algn="l"/>
          <a:tab pos="3390900" algn="l"/>
          <a:tab pos="3814763" algn="l"/>
          <a:tab pos="4240213" algn="l"/>
          <a:tab pos="4664075" algn="l"/>
          <a:tab pos="5089525" algn="l"/>
          <a:tab pos="5513388" algn="l"/>
          <a:tab pos="5937250" algn="l"/>
          <a:tab pos="6362700" algn="l"/>
          <a:tab pos="6786563" algn="l"/>
          <a:tab pos="7212013" algn="l"/>
          <a:tab pos="7635875" algn="l"/>
          <a:tab pos="8059738" algn="l"/>
          <a:tab pos="8485188" algn="l"/>
          <a:tab pos="8909050" algn="l"/>
          <a:tab pos="9334500" algn="l"/>
          <a:tab pos="9758363" algn="l"/>
        </a:tabLst>
        <a:defRPr lang="de-DE">
          <a:solidFill>
            <a:srgbClr val="000000"/>
          </a:solidFill>
          <a:latin typeface="Times New Roman" pitchFamily="18"/>
          <a:ea typeface="Arial Unicode MS" pitchFamily="2"/>
          <a:cs typeface="Arial Unicode MS" pitchFamily="2"/>
        </a:defRPr>
      </a:lvl4pPr>
      <a:lvl5pPr marL="1941513" lvl="4" indent="-212725" algn="l" rtl="0" eaLnBrk="0" fontAlgn="base" hangingPunct="0">
        <a:lnSpc>
          <a:spcPct val="95000"/>
        </a:lnSpc>
        <a:spcBef>
          <a:spcPts val="425"/>
        </a:spcBef>
        <a:spcAft>
          <a:spcPct val="0"/>
        </a:spcAft>
        <a:buClr>
          <a:srgbClr val="000000"/>
        </a:buClr>
        <a:buSzPct val="100000"/>
        <a:buFont typeface="Times New Roman" pitchFamily="18" charset="0"/>
        <a:buChar char="»"/>
        <a:tabLst>
          <a:tab pos="1941513" algn="l"/>
          <a:tab pos="2117725" algn="l"/>
          <a:tab pos="2541588" algn="l"/>
          <a:tab pos="2965450" algn="l"/>
          <a:tab pos="3390900" algn="l"/>
          <a:tab pos="3814763" algn="l"/>
          <a:tab pos="4240213" algn="l"/>
          <a:tab pos="4664075" algn="l"/>
          <a:tab pos="5089525" algn="l"/>
          <a:tab pos="5513388" algn="l"/>
          <a:tab pos="5937250" algn="l"/>
          <a:tab pos="6362700" algn="l"/>
          <a:tab pos="6786563" algn="l"/>
          <a:tab pos="7212013" algn="l"/>
          <a:tab pos="7635875" algn="l"/>
          <a:tab pos="8059738" algn="l"/>
          <a:tab pos="8485188" algn="l"/>
          <a:tab pos="8909050" algn="l"/>
          <a:tab pos="9334500" algn="l"/>
          <a:tab pos="9758363" algn="l"/>
          <a:tab pos="10183813" algn="l"/>
        </a:tabLst>
        <a:defRPr lang="de-DE">
          <a:solidFill>
            <a:srgbClr val="000000"/>
          </a:solidFill>
          <a:latin typeface="Times New Roman" pitchFamily="18"/>
          <a:ea typeface="Arial Unicode MS" pitchFamily="2"/>
          <a:cs typeface="Arial Unicode MS" pitchFamily="2"/>
        </a:defRPr>
      </a:lvl5pPr>
      <a:lvl6pPr marL="2375749" indent="-215977" algn="l" rtl="0" eaLnBrk="0" fontAlgn="base" hangingPunct="0">
        <a:lnSpc>
          <a:spcPct val="95000"/>
        </a:lnSpc>
        <a:spcBef>
          <a:spcPts val="426"/>
        </a:spcBef>
        <a:spcAft>
          <a:spcPct val="0"/>
        </a:spcAft>
        <a:buClr>
          <a:srgbClr val="000000"/>
        </a:buClr>
        <a:buSzPct val="100000"/>
        <a:buFont typeface="Times New Roman" pitchFamily="18" charset="0"/>
        <a:buChar char="»"/>
        <a:tabLst>
          <a:tab pos="1943794" algn="l"/>
          <a:tab pos="2120776" algn="l"/>
          <a:tab pos="2545231" algn="l"/>
          <a:tab pos="2969686" algn="l"/>
          <a:tab pos="3394142" algn="l"/>
          <a:tab pos="3818598" algn="l"/>
          <a:tab pos="4243053" algn="l"/>
          <a:tab pos="4667507" algn="l"/>
          <a:tab pos="5091963" algn="l"/>
          <a:tab pos="5516416" algn="l"/>
          <a:tab pos="5940874" algn="l"/>
          <a:tab pos="6365327" algn="l"/>
          <a:tab pos="6789784" algn="l"/>
          <a:tab pos="7214238" algn="l"/>
          <a:tab pos="7638695" algn="l"/>
          <a:tab pos="8063148" algn="l"/>
          <a:tab pos="8487605" algn="l"/>
          <a:tab pos="8912058" algn="l"/>
          <a:tab pos="9336514" algn="l"/>
          <a:tab pos="9760969" algn="l"/>
          <a:tab pos="10185424" algn="l"/>
        </a:tabLst>
        <a:defRPr lang="de-DE">
          <a:solidFill>
            <a:srgbClr val="000000"/>
          </a:solidFill>
          <a:latin typeface="Times New Roman" pitchFamily="18"/>
          <a:ea typeface="Arial Unicode MS" pitchFamily="2"/>
          <a:cs typeface="Arial Unicode MS" pitchFamily="2"/>
        </a:defRPr>
      </a:lvl6pPr>
      <a:lvl7pPr marL="2807703" indent="-215977" algn="l" rtl="0" eaLnBrk="0" fontAlgn="base" hangingPunct="0">
        <a:lnSpc>
          <a:spcPct val="95000"/>
        </a:lnSpc>
        <a:spcBef>
          <a:spcPts val="426"/>
        </a:spcBef>
        <a:spcAft>
          <a:spcPct val="0"/>
        </a:spcAft>
        <a:buClr>
          <a:srgbClr val="000000"/>
        </a:buClr>
        <a:buSzPct val="100000"/>
        <a:buFont typeface="Times New Roman" pitchFamily="18" charset="0"/>
        <a:buChar char="»"/>
        <a:tabLst>
          <a:tab pos="1943794" algn="l"/>
          <a:tab pos="2120776" algn="l"/>
          <a:tab pos="2545231" algn="l"/>
          <a:tab pos="2969686" algn="l"/>
          <a:tab pos="3394142" algn="l"/>
          <a:tab pos="3818598" algn="l"/>
          <a:tab pos="4243053" algn="l"/>
          <a:tab pos="4667507" algn="l"/>
          <a:tab pos="5091963" algn="l"/>
          <a:tab pos="5516416" algn="l"/>
          <a:tab pos="5940874" algn="l"/>
          <a:tab pos="6365327" algn="l"/>
          <a:tab pos="6789784" algn="l"/>
          <a:tab pos="7214238" algn="l"/>
          <a:tab pos="7638695" algn="l"/>
          <a:tab pos="8063148" algn="l"/>
          <a:tab pos="8487605" algn="l"/>
          <a:tab pos="8912058" algn="l"/>
          <a:tab pos="9336514" algn="l"/>
          <a:tab pos="9760969" algn="l"/>
          <a:tab pos="10185424" algn="l"/>
        </a:tabLst>
        <a:defRPr lang="de-DE">
          <a:solidFill>
            <a:srgbClr val="000000"/>
          </a:solidFill>
          <a:latin typeface="Times New Roman" pitchFamily="18"/>
          <a:ea typeface="Arial Unicode MS" pitchFamily="2"/>
          <a:cs typeface="Arial Unicode MS" pitchFamily="2"/>
        </a:defRPr>
      </a:lvl7pPr>
      <a:lvl8pPr marL="3239658" indent="-215977" algn="l" rtl="0" eaLnBrk="0" fontAlgn="base" hangingPunct="0">
        <a:lnSpc>
          <a:spcPct val="95000"/>
        </a:lnSpc>
        <a:spcBef>
          <a:spcPts val="426"/>
        </a:spcBef>
        <a:spcAft>
          <a:spcPct val="0"/>
        </a:spcAft>
        <a:buClr>
          <a:srgbClr val="000000"/>
        </a:buClr>
        <a:buSzPct val="100000"/>
        <a:buFont typeface="Times New Roman" pitchFamily="18" charset="0"/>
        <a:buChar char="»"/>
        <a:tabLst>
          <a:tab pos="1943794" algn="l"/>
          <a:tab pos="2120776" algn="l"/>
          <a:tab pos="2545231" algn="l"/>
          <a:tab pos="2969686" algn="l"/>
          <a:tab pos="3394142" algn="l"/>
          <a:tab pos="3818598" algn="l"/>
          <a:tab pos="4243053" algn="l"/>
          <a:tab pos="4667507" algn="l"/>
          <a:tab pos="5091963" algn="l"/>
          <a:tab pos="5516416" algn="l"/>
          <a:tab pos="5940874" algn="l"/>
          <a:tab pos="6365327" algn="l"/>
          <a:tab pos="6789784" algn="l"/>
          <a:tab pos="7214238" algn="l"/>
          <a:tab pos="7638695" algn="l"/>
          <a:tab pos="8063148" algn="l"/>
          <a:tab pos="8487605" algn="l"/>
          <a:tab pos="8912058" algn="l"/>
          <a:tab pos="9336514" algn="l"/>
          <a:tab pos="9760969" algn="l"/>
          <a:tab pos="10185424" algn="l"/>
        </a:tabLst>
        <a:defRPr lang="de-DE">
          <a:solidFill>
            <a:srgbClr val="000000"/>
          </a:solidFill>
          <a:latin typeface="Times New Roman" pitchFamily="18"/>
          <a:ea typeface="Arial Unicode MS" pitchFamily="2"/>
          <a:cs typeface="Arial Unicode MS" pitchFamily="2"/>
        </a:defRPr>
      </a:lvl8pPr>
      <a:lvl9pPr marL="3671612" indent="-215977" algn="l" rtl="0" eaLnBrk="0" fontAlgn="base" hangingPunct="0">
        <a:lnSpc>
          <a:spcPct val="95000"/>
        </a:lnSpc>
        <a:spcBef>
          <a:spcPts val="426"/>
        </a:spcBef>
        <a:spcAft>
          <a:spcPct val="0"/>
        </a:spcAft>
        <a:buClr>
          <a:srgbClr val="000000"/>
        </a:buClr>
        <a:buSzPct val="100000"/>
        <a:buFont typeface="Times New Roman" pitchFamily="18" charset="0"/>
        <a:buChar char="»"/>
        <a:tabLst>
          <a:tab pos="1943794" algn="l"/>
          <a:tab pos="2120776" algn="l"/>
          <a:tab pos="2545231" algn="l"/>
          <a:tab pos="2969686" algn="l"/>
          <a:tab pos="3394142" algn="l"/>
          <a:tab pos="3818598" algn="l"/>
          <a:tab pos="4243053" algn="l"/>
          <a:tab pos="4667507" algn="l"/>
          <a:tab pos="5091963" algn="l"/>
          <a:tab pos="5516416" algn="l"/>
          <a:tab pos="5940874" algn="l"/>
          <a:tab pos="6365327" algn="l"/>
          <a:tab pos="6789784" algn="l"/>
          <a:tab pos="7214238" algn="l"/>
          <a:tab pos="7638695" algn="l"/>
          <a:tab pos="8063148" algn="l"/>
          <a:tab pos="8487605" algn="l"/>
          <a:tab pos="8912058" algn="l"/>
          <a:tab pos="9336514" algn="l"/>
          <a:tab pos="9760969" algn="l"/>
          <a:tab pos="10185424" algn="l"/>
        </a:tabLst>
        <a:defRPr lang="de-DE">
          <a:solidFill>
            <a:srgbClr val="000000"/>
          </a:solidFill>
          <a:latin typeface="Times New Roman" pitchFamily="18"/>
          <a:ea typeface="Arial Unicode MS" pitchFamily="2"/>
          <a:cs typeface="Arial Unicode MS" pitchFamily="2"/>
        </a:defRPr>
      </a:lvl9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8.png"/><Relationship Id="rId10" Type="http://schemas.openxmlformats.org/officeDocument/2006/relationships/image" Target="../media/image38.png"/><Relationship Id="rId4" Type="http://schemas.openxmlformats.org/officeDocument/2006/relationships/image" Target="../media/image35.png"/><Relationship Id="rId9" Type="http://schemas.openxmlformats.org/officeDocument/2006/relationships/image" Target="../media/image37.png"/></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9.jpeg"/><Relationship Id="rId7"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41.jpeg"/><Relationship Id="rId4" Type="http://schemas.microsoft.com/office/2007/relationships/hdphoto" Target="../media/hdphoto1.wdp"/><Relationship Id="rId9" Type="http://schemas.openxmlformats.org/officeDocument/2006/relationships/image" Target="../media/image40.jpeg"/></Relationships>
</file>

<file path=ppt/slides/_rels/slide12.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42.jpeg"/><Relationship Id="rId7"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8.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3.png"/><Relationship Id="rId7"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48.jpeg"/><Relationship Id="rId5" Type="http://schemas.openxmlformats.org/officeDocument/2006/relationships/image" Target="../media/image20.jpeg"/><Relationship Id="rId10" Type="http://schemas.openxmlformats.org/officeDocument/2006/relationships/image" Target="../media/image47.jpeg"/><Relationship Id="rId4" Type="http://schemas.openxmlformats.org/officeDocument/2006/relationships/image" Target="../media/image8.png"/><Relationship Id="rId9" Type="http://schemas.openxmlformats.org/officeDocument/2006/relationships/image" Target="../media/image46.jpg"/></Relationships>
</file>

<file path=ppt/slides/_rels/slide14.xml.rels><?xml version="1.0" encoding="UTF-8" standalone="yes"?>
<Relationships xmlns="http://schemas.openxmlformats.org/package/2006/relationships"><Relationship Id="rId8" Type="http://schemas.openxmlformats.org/officeDocument/2006/relationships/package" Target="../embeddings/Microsoft_Excel_Worksheet.xlsx"/><Relationship Id="rId3" Type="http://schemas.openxmlformats.org/officeDocument/2006/relationships/notesSlide" Target="../notesSlides/notesSlide14.xml"/><Relationship Id="rId7" Type="http://schemas.openxmlformats.org/officeDocument/2006/relationships/image" Target="../media/image20.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6.png"/><Relationship Id="rId11" Type="http://schemas.openxmlformats.org/officeDocument/2006/relationships/image" Target="../media/image50.emf"/><Relationship Id="rId5" Type="http://schemas.openxmlformats.org/officeDocument/2006/relationships/image" Target="../media/image8.png"/><Relationship Id="rId10" Type="http://schemas.openxmlformats.org/officeDocument/2006/relationships/package" Target="../embeddings/Microsoft_Excel_Worksheet1.xlsx"/><Relationship Id="rId4" Type="http://schemas.openxmlformats.org/officeDocument/2006/relationships/image" Target="../media/image3.png"/><Relationship Id="rId9" Type="http://schemas.openxmlformats.org/officeDocument/2006/relationships/image" Target="../media/image49.emf"/></Relationships>
</file>

<file path=ppt/slides/_rels/slide15.xml.rels><?xml version="1.0" encoding="UTF-8" standalone="yes"?>
<Relationships xmlns="http://schemas.openxmlformats.org/package/2006/relationships"><Relationship Id="rId8" Type="http://schemas.openxmlformats.org/officeDocument/2006/relationships/package" Target="../embeddings/Microsoft_Excel_Worksheet2.xlsx"/><Relationship Id="rId3" Type="http://schemas.openxmlformats.org/officeDocument/2006/relationships/notesSlide" Target="../notesSlides/notesSlide15.xml"/><Relationship Id="rId7" Type="http://schemas.openxmlformats.org/officeDocument/2006/relationships/image" Target="../media/image54.pn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53.png"/><Relationship Id="rId5" Type="http://schemas.openxmlformats.org/officeDocument/2006/relationships/image" Target="../media/image8.png"/><Relationship Id="rId4" Type="http://schemas.openxmlformats.org/officeDocument/2006/relationships/image" Target="../media/image52.png"/><Relationship Id="rId9" Type="http://schemas.openxmlformats.org/officeDocument/2006/relationships/image" Target="../media/image51.emf"/></Relationships>
</file>

<file path=ppt/slides/_rels/slide16.xml.rels><?xml version="1.0" encoding="UTF-8" standalone="yes"?>
<Relationships xmlns="http://schemas.openxmlformats.org/package/2006/relationships"><Relationship Id="rId8" Type="http://schemas.openxmlformats.org/officeDocument/2006/relationships/package" Target="../embeddings/Microsoft_Excel_Worksheet3.xlsx"/><Relationship Id="rId3" Type="http://schemas.openxmlformats.org/officeDocument/2006/relationships/notesSlide" Target="../notesSlides/notesSlide16.xml"/><Relationship Id="rId7" Type="http://schemas.openxmlformats.org/officeDocument/2006/relationships/image" Target="../media/image57.png"/><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56.png"/><Relationship Id="rId5"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55.emf"/></Relationships>
</file>

<file path=ppt/slides/_rels/slide17.xml.rels><?xml version="1.0" encoding="UTF-8" standalone="yes"?>
<Relationships xmlns="http://schemas.openxmlformats.org/package/2006/relationships"><Relationship Id="rId8" Type="http://schemas.openxmlformats.org/officeDocument/2006/relationships/package" Target="../embeddings/Microsoft_Excel_Worksheet4.xlsx"/><Relationship Id="rId3" Type="http://schemas.openxmlformats.org/officeDocument/2006/relationships/notesSlide" Target="../notesSlides/notesSlide17.xml"/><Relationship Id="rId7" Type="http://schemas.openxmlformats.org/officeDocument/2006/relationships/image" Target="../media/image59.png"/><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57.png"/><Relationship Id="rId5" Type="http://schemas.openxmlformats.org/officeDocument/2006/relationships/image" Target="../media/image53.png"/><Relationship Id="rId4" Type="http://schemas.openxmlformats.org/officeDocument/2006/relationships/image" Target="../media/image3.png"/><Relationship Id="rId9" Type="http://schemas.openxmlformats.org/officeDocument/2006/relationships/image" Target="../media/image58.emf"/></Relationships>
</file>

<file path=ppt/slides/_rels/slide18.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hyperlink" Target="http://www.diejugendherbergen.de/cms/upload/klassenfahrten/Union-Reiseruecktrittsversicherung.pdf" TargetMode="External"/><Relationship Id="rId4" Type="http://schemas.openxmlformats.org/officeDocument/2006/relationships/image" Target="../media/image60.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hyperlink" Target="http://www.jugendherberge.de/elternerklaerung" TargetMode="External"/><Relationship Id="rId5" Type="http://schemas.openxmlformats.org/officeDocument/2006/relationships/image" Target="../media/image20.jpe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59.png"/><Relationship Id="rId5" Type="http://schemas.openxmlformats.org/officeDocument/2006/relationships/image" Target="../media/image6.png"/><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61.png"/><Relationship Id="rId7" Type="http://schemas.openxmlformats.org/officeDocument/2006/relationships/hyperlink" Target="mailto:info-stuttgart-bw@jugendherberge.de"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hyperlink" Target="http://ec.europa.eu/consumers/odr/" TargetMode="External"/><Relationship Id="rId5" Type="http://schemas.openxmlformats.org/officeDocument/2006/relationships/image" Target="../media/image6.png"/><Relationship Id="rId4" Type="http://schemas.openxmlformats.org/officeDocument/2006/relationships/image" Target="../media/image20.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hyperlink" Target="mailto:drittort@dfsbegegnung.org" TargetMode="External"/><Relationship Id="rId3" Type="http://schemas.openxmlformats.org/officeDocument/2006/relationships/image" Target="../media/image3.png"/><Relationship Id="rId7" Type="http://schemas.openxmlformats.org/officeDocument/2006/relationships/hyperlink" Target="http://www.dfjw.org/richtlinien" TargetMode="External"/><Relationship Id="rId12"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hyperlink" Target="http://www.dfjw.org/drittortbegegnungen" TargetMode="External"/><Relationship Id="rId11" Type="http://schemas.openxmlformats.org/officeDocument/2006/relationships/image" Target="../media/image13.jpeg"/><Relationship Id="rId5" Type="http://schemas.openxmlformats.org/officeDocument/2006/relationships/hyperlink" Target="http://breisach.jugendherberge-bw.de/" TargetMode="External"/><Relationship Id="rId10" Type="http://schemas.openxmlformats.org/officeDocument/2006/relationships/image" Target="../media/image12.jpeg"/><Relationship Id="rId4" Type="http://schemas.openxmlformats.org/officeDocument/2006/relationships/image" Target="../media/image8.png"/><Relationship Id="rId9" Type="http://schemas.openxmlformats.org/officeDocument/2006/relationships/image" Target="../media/image11.jpe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jpe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8.png"/><Relationship Id="rId10" Type="http://schemas.openxmlformats.org/officeDocument/2006/relationships/image" Target="../media/image19.jpeg"/><Relationship Id="rId4" Type="http://schemas.openxmlformats.org/officeDocument/2006/relationships/image" Target="../media/image3.png"/><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22.jpg"/><Relationship Id="rId7" Type="http://schemas.openxmlformats.org/officeDocument/2006/relationships/image" Target="../media/image8.png"/><Relationship Id="rId12"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0.jpeg"/><Relationship Id="rId11" Type="http://schemas.openxmlformats.org/officeDocument/2006/relationships/image" Target="../media/image27.png"/><Relationship Id="rId5" Type="http://schemas.openxmlformats.org/officeDocument/2006/relationships/image" Target="../media/image3.png"/><Relationship Id="rId10" Type="http://schemas.openxmlformats.org/officeDocument/2006/relationships/image" Target="../media/image26.png"/><Relationship Id="rId4" Type="http://schemas.openxmlformats.org/officeDocument/2006/relationships/image" Target="../media/image23.png"/><Relationship Id="rId9" Type="http://schemas.openxmlformats.org/officeDocument/2006/relationships/image" Target="../media/image25.png"/><Relationship Id="rId14" Type="http://schemas.openxmlformats.org/officeDocument/2006/relationships/image" Target="../media/image30.jpg"/></Relationships>
</file>

<file path=ppt/slides/_rels/slide8.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31.jpeg"/><Relationship Id="rId7"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8.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png"/><Relationship Id="rId7"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6.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28C8FA85-1B89-46D4-BAB7-ED0C1C36FE1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6543"/>
          <a:stretch/>
        </p:blipFill>
        <p:spPr>
          <a:xfrm>
            <a:off x="1997" y="464813"/>
            <a:ext cx="7559266" cy="6597364"/>
          </a:xfrm>
          <a:prstGeom prst="rect">
            <a:avLst/>
          </a:prstGeom>
        </p:spPr>
      </p:pic>
      <p:pic>
        <p:nvPicPr>
          <p:cNvPr id="2051" name="Grafik 6"/>
          <p:cNvPicPr>
            <a:picLocks noChangeAspect="1"/>
          </p:cNvPicPr>
          <p:nvPr/>
        </p:nvPicPr>
        <p:blipFill>
          <a:blip r:embed="rId4" cstate="print">
            <a:lum contrast="20000"/>
            <a:extLst>
              <a:ext uri="{28A0092B-C50C-407E-A947-70E740481C1C}">
                <a14:useLocalDpi xmlns:a14="http://schemas.microsoft.com/office/drawing/2010/main" val="0"/>
              </a:ext>
            </a:extLst>
          </a:blip>
          <a:srcRect/>
          <a:stretch>
            <a:fillRect/>
          </a:stretch>
        </p:blipFill>
        <p:spPr bwMode="auto">
          <a:xfrm>
            <a:off x="4190007" y="9812783"/>
            <a:ext cx="3118844" cy="648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feld 5"/>
          <p:cNvSpPr txBox="1"/>
          <p:nvPr/>
        </p:nvSpPr>
        <p:spPr>
          <a:xfrm>
            <a:off x="760907" y="7292503"/>
            <a:ext cx="5756027" cy="1080587"/>
          </a:xfrm>
          <a:prstGeom prst="rect">
            <a:avLst/>
          </a:prstGeom>
          <a:noFill/>
        </p:spPr>
        <p:txBody>
          <a:bodyPr wrap="square" lIns="94775" tIns="47388" rIns="94775" bIns="47388">
            <a:spAutoFit/>
          </a:bodyPr>
          <a:lstStyle/>
          <a:p>
            <a:pPr>
              <a:defRPr/>
            </a:pPr>
            <a:r>
              <a:rPr lang="de-DE" sz="3600" b="1" dirty="0">
                <a:solidFill>
                  <a:schemeClr val="accent1">
                    <a:lumMod val="75000"/>
                  </a:schemeClr>
                </a:solidFill>
                <a:latin typeface="+mn-lt"/>
              </a:rPr>
              <a:t>Jugendherberge Breisach</a:t>
            </a:r>
          </a:p>
          <a:p>
            <a:pPr>
              <a:defRPr/>
            </a:pPr>
            <a:r>
              <a:rPr lang="de-DE" sz="2800" dirty="0">
                <a:solidFill>
                  <a:schemeClr val="accent1">
                    <a:lumMod val="75000"/>
                  </a:schemeClr>
                </a:solidFill>
                <a:latin typeface="+mn-lt"/>
              </a:rPr>
              <a:t>Programmangebote 2024</a:t>
            </a:r>
            <a:endParaRPr lang="de-DE" sz="2800" dirty="0">
              <a:solidFill>
                <a:schemeClr val="accent1">
                  <a:lumMod val="75000"/>
                </a:schemeClr>
              </a:solidFill>
              <a:effectLst>
                <a:outerShdw blurRad="38100" dist="38100" dir="2700000" algn="tl">
                  <a:srgbClr val="000000">
                    <a:alpha val="43137"/>
                  </a:srgbClr>
                </a:outerShdw>
              </a:effectLst>
              <a:latin typeface="Arial Black" pitchFamily="34" charset="0"/>
            </a:endParaRPr>
          </a:p>
        </p:txBody>
      </p:sp>
      <p:sp>
        <p:nvSpPr>
          <p:cNvPr id="2053" name="AutoShape 10"/>
          <p:cNvSpPr>
            <a:spLocks noChangeAspect="1" noChangeArrowheads="1"/>
          </p:cNvSpPr>
          <p:nvPr/>
        </p:nvSpPr>
        <p:spPr bwMode="auto">
          <a:xfrm>
            <a:off x="396875" y="0"/>
            <a:ext cx="7705725" cy="1093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775" tIns="47388" rIns="94775" bIns="47388"/>
          <a:lstStyle/>
          <a:p>
            <a:endParaRPr lang="de-DE" altLang="de-DE" dirty="0"/>
          </a:p>
        </p:txBody>
      </p:sp>
      <p:pic>
        <p:nvPicPr>
          <p:cNvPr id="2054" name="Picture 11" descr="C:\Users\trudi.rothenbaecher\AppData\Local\Microsoft\Windows\Temporary Internet Files\Content.Outlook\68DXZ1XO\Welle_transparent_weiss.png"/>
          <p:cNvPicPr>
            <a:picLocks noChangeAspect="1" noChangeArrowheads="1"/>
          </p:cNvPicPr>
          <p:nvPr/>
        </p:nvPicPr>
        <p:blipFill>
          <a:blip r:embed="rId5" cstate="print">
            <a:extLst>
              <a:ext uri="{28A0092B-C50C-407E-A947-70E740481C1C}">
                <a14:useLocalDpi xmlns:a14="http://schemas.microsoft.com/office/drawing/2010/main" val="0"/>
              </a:ext>
            </a:extLst>
          </a:blip>
          <a:srcRect b="53589"/>
          <a:stretch>
            <a:fillRect/>
          </a:stretch>
        </p:blipFill>
        <p:spPr bwMode="auto">
          <a:xfrm>
            <a:off x="0" y="5468144"/>
            <a:ext cx="7561264"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14" descr="C:\Users\trudi.rothenbaecher\AppData\Local\Microsoft\Windows\Temporary Internet Files\Content.Outlook\68DXZ1XO\HI-logo-with-r_colour_15mm.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500" y="9812783"/>
            <a:ext cx="648843" cy="648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20591" y="163711"/>
            <a:ext cx="3958134" cy="1241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1" descr="C:\Users\trudi.rothenbaecher\AppData\Local\Microsoft\Windows\Temporary Internet Files\Content.Outlook\68DXZ1XO\Welle_transparent_weiss.png"/>
          <p:cNvPicPr>
            <a:picLocks noChangeAspect="1" noChangeArrowheads="1"/>
          </p:cNvPicPr>
          <p:nvPr/>
        </p:nvPicPr>
        <p:blipFill>
          <a:blip r:embed="rId3" cstate="print">
            <a:extLst>
              <a:ext uri="{28A0092B-C50C-407E-A947-70E740481C1C}">
                <a14:useLocalDpi xmlns:a14="http://schemas.microsoft.com/office/drawing/2010/main" val="0"/>
              </a:ext>
            </a:extLst>
          </a:blip>
          <a:srcRect t="3622" b="53589"/>
          <a:stretch>
            <a:fillRect/>
          </a:stretch>
        </p:blipFill>
        <p:spPr bwMode="auto">
          <a:xfrm>
            <a:off x="0" y="-52388"/>
            <a:ext cx="7561263" cy="149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Grafik 1"/>
          <p:cNvPicPr>
            <a:picLocks noChangeAspect="1"/>
          </p:cNvPicPr>
          <p:nvPr/>
        </p:nvPicPr>
        <p:blipFill>
          <a:blip r:embed="rId4" cstate="print">
            <a:lum bright="70000" contrast="-70000"/>
            <a:extLst>
              <a:ext uri="{28A0092B-C50C-407E-A947-70E740481C1C}">
                <a14:useLocalDpi xmlns:a14="http://schemas.microsoft.com/office/drawing/2010/main" val="0"/>
              </a:ext>
            </a:extLst>
          </a:blip>
          <a:srcRect/>
          <a:stretch>
            <a:fillRect/>
          </a:stretch>
        </p:blipFill>
        <p:spPr bwMode="auto">
          <a:xfrm>
            <a:off x="3455133" y="7292503"/>
            <a:ext cx="555625"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extfeld 28"/>
          <p:cNvSpPr txBox="1"/>
          <p:nvPr/>
        </p:nvSpPr>
        <p:spPr>
          <a:xfrm>
            <a:off x="900311" y="5993628"/>
            <a:ext cx="3204308" cy="1874939"/>
          </a:xfrm>
          <a:prstGeom prst="rect">
            <a:avLst/>
          </a:prstGeom>
          <a:noFill/>
          <a:ln>
            <a:solidFill>
              <a:schemeClr val="tx2">
                <a:lumMod val="75000"/>
              </a:schemeClr>
            </a:solidFill>
          </a:ln>
          <a:effectLst>
            <a:glow rad="63500">
              <a:schemeClr val="accent3">
                <a:satMod val="175000"/>
                <a:alpha val="40000"/>
              </a:schemeClr>
            </a:glow>
          </a:effectLst>
        </p:spPr>
        <p:txBody>
          <a:bodyPr lIns="94775" tIns="68400" rIns="94775" bIns="48506">
            <a:spAutoFit/>
          </a:bodyPr>
          <a:lstStyle/>
          <a:p>
            <a:pPr hangingPunct="0">
              <a:spcBef>
                <a:spcPts val="621"/>
              </a:spcBef>
              <a:tabLst>
                <a:tab pos="0" algn="l"/>
                <a:tab pos="348824" algn="l"/>
                <a:tab pos="700939" algn="l"/>
                <a:tab pos="1053055" algn="l"/>
                <a:tab pos="1405171" algn="l"/>
                <a:tab pos="1755640" algn="l"/>
                <a:tab pos="2107755" algn="l"/>
                <a:tab pos="2459871" algn="l"/>
                <a:tab pos="2810339" algn="l"/>
                <a:tab pos="3162455" algn="l"/>
                <a:tab pos="3514570" algn="l"/>
                <a:tab pos="3865041" algn="l"/>
                <a:tab pos="4217156" algn="l"/>
                <a:tab pos="4569272" algn="l"/>
                <a:tab pos="4921387" algn="l"/>
                <a:tab pos="5271857" algn="l"/>
                <a:tab pos="5623971" algn="l"/>
                <a:tab pos="5976087" algn="l"/>
                <a:tab pos="6326557" algn="l"/>
                <a:tab pos="6678673" algn="l"/>
                <a:tab pos="7030787" algn="l"/>
              </a:tabLst>
              <a:defRPr/>
            </a:pPr>
            <a:endParaRPr lang="de-DE" sz="200" b="1" dirty="0">
              <a:solidFill>
                <a:srgbClr val="009242"/>
              </a:solidFill>
              <a:latin typeface="+mn-lt"/>
              <a:ea typeface="Arial Unicode MS" pitchFamily="34" charset="-128"/>
              <a:cs typeface="Arial" pitchFamily="34" charset="0"/>
            </a:endParaRPr>
          </a:p>
          <a:p>
            <a:pPr hangingPunct="0">
              <a:spcBef>
                <a:spcPts val="0"/>
              </a:spcBef>
              <a:tabLst>
                <a:tab pos="0" algn="l"/>
                <a:tab pos="348824" algn="l"/>
                <a:tab pos="700939" algn="l"/>
                <a:tab pos="1053055" algn="l"/>
                <a:tab pos="1405171" algn="l"/>
                <a:tab pos="1755640" algn="l"/>
                <a:tab pos="2107755" algn="l"/>
                <a:tab pos="2459871" algn="l"/>
                <a:tab pos="2810339" algn="l"/>
                <a:tab pos="3162455" algn="l"/>
                <a:tab pos="3514570" algn="l"/>
                <a:tab pos="3865041" algn="l"/>
                <a:tab pos="4217156" algn="l"/>
                <a:tab pos="4569272" algn="l"/>
                <a:tab pos="4921387" algn="l"/>
                <a:tab pos="5271857" algn="l"/>
                <a:tab pos="5623971" algn="l"/>
                <a:tab pos="5976087" algn="l"/>
                <a:tab pos="6326557" algn="l"/>
                <a:tab pos="6678673" algn="l"/>
                <a:tab pos="7030787" algn="l"/>
              </a:tabLst>
              <a:defRPr/>
            </a:pPr>
            <a:r>
              <a:rPr lang="de-DE" sz="1300" b="1" dirty="0">
                <a:solidFill>
                  <a:srgbClr val="009242"/>
                </a:solidFill>
                <a:latin typeface="+mn-lt"/>
                <a:ea typeface="Arial Unicode MS" pitchFamily="34" charset="-128"/>
                <a:cs typeface="Arial" pitchFamily="34" charset="0"/>
              </a:rPr>
              <a:t>E3 – Nachtwanderung</a:t>
            </a:r>
          </a:p>
          <a:p>
            <a:pPr hangingPunct="0">
              <a:spcBef>
                <a:spcPts val="300"/>
              </a:spcBef>
              <a:tabLst>
                <a:tab pos="0" algn="l"/>
                <a:tab pos="348824" algn="l"/>
                <a:tab pos="700939" algn="l"/>
                <a:tab pos="1053055" algn="l"/>
                <a:tab pos="1405171" algn="l"/>
                <a:tab pos="1755640" algn="l"/>
                <a:tab pos="2107755" algn="l"/>
                <a:tab pos="2459871" algn="l"/>
                <a:tab pos="2810339" algn="l"/>
                <a:tab pos="3162455" algn="l"/>
                <a:tab pos="3514570" algn="l"/>
                <a:tab pos="3865041" algn="l"/>
                <a:tab pos="4217156" algn="l"/>
                <a:tab pos="4569272" algn="l"/>
                <a:tab pos="4921387" algn="l"/>
                <a:tab pos="5271857" algn="l"/>
                <a:tab pos="5623971" algn="l"/>
                <a:tab pos="5976087" algn="l"/>
                <a:tab pos="6326557" algn="l"/>
                <a:tab pos="6678673" algn="l"/>
                <a:tab pos="7030787" algn="l"/>
              </a:tabLst>
              <a:defRPr/>
            </a:pPr>
            <a:r>
              <a:rPr lang="de-DE" sz="1100" dirty="0">
                <a:latin typeface="+mn-lt"/>
                <a:ea typeface="Arial Unicode MS" pitchFamily="34" charset="-128"/>
                <a:cs typeface="Arial" pitchFamily="34" charset="0"/>
              </a:rPr>
              <a:t>„In der Nacht sind alle Katzen grau“ – nicht so bei unserer Nachtwanderung direkt von der Jugend-herberge durch die angrenzenden Rheinwälder und dem nächtlichen Rhein. Sinneswahrnehmungen und spielerische, altersangepasste Aktivitäten ergänzen die Erfahrung im Dunkeln – deshalb gibt‘s auch keine Fackeln oder Taschenlampen!</a:t>
            </a:r>
          </a:p>
          <a:p>
            <a:pPr hangingPunct="0">
              <a:spcBef>
                <a:spcPts val="600"/>
              </a:spcBef>
              <a:tabLst>
                <a:tab pos="0" algn="l"/>
                <a:tab pos="348824" algn="l"/>
                <a:tab pos="700939" algn="l"/>
                <a:tab pos="1053055" algn="l"/>
                <a:tab pos="1405171" algn="l"/>
                <a:tab pos="1755640" algn="l"/>
                <a:tab pos="2107755" algn="l"/>
                <a:tab pos="2459871" algn="l"/>
                <a:tab pos="2810339" algn="l"/>
                <a:tab pos="3162455" algn="l"/>
                <a:tab pos="3514570" algn="l"/>
                <a:tab pos="3865041" algn="l"/>
                <a:tab pos="4217156" algn="l"/>
                <a:tab pos="4569272" algn="l"/>
                <a:tab pos="4921387" algn="l"/>
                <a:tab pos="5271857" algn="l"/>
                <a:tab pos="5623971" algn="l"/>
                <a:tab pos="5976087" algn="l"/>
                <a:tab pos="6326557" algn="l"/>
                <a:tab pos="6678673" algn="l"/>
                <a:tab pos="7030787" algn="l"/>
              </a:tabLst>
              <a:defRPr/>
            </a:pPr>
            <a:r>
              <a:rPr lang="de-DE" sz="1300" b="1" dirty="0">
                <a:latin typeface="+mn-lt"/>
                <a:ea typeface="Arial Unicode MS" pitchFamily="34" charset="-128"/>
                <a:cs typeface="Arial" pitchFamily="34" charset="0"/>
              </a:rPr>
              <a:t>ca. 2,5 Std.  - pro Person 16 €</a:t>
            </a:r>
            <a:endParaRPr lang="de-DE" sz="1300" dirty="0">
              <a:latin typeface="+mn-lt"/>
              <a:ea typeface="Arial Unicode MS" pitchFamily="34" charset="-128"/>
              <a:cs typeface="Arial" pitchFamily="34" charset="0"/>
            </a:endParaRPr>
          </a:p>
        </p:txBody>
      </p:sp>
      <p:sp>
        <p:nvSpPr>
          <p:cNvPr id="33" name="Textfeld 32"/>
          <p:cNvSpPr txBox="1"/>
          <p:nvPr/>
        </p:nvSpPr>
        <p:spPr>
          <a:xfrm>
            <a:off x="4194722" y="3880240"/>
            <a:ext cx="3060698" cy="3852000"/>
          </a:xfrm>
          <a:prstGeom prst="rect">
            <a:avLst/>
          </a:prstGeom>
          <a:noFill/>
          <a:ln>
            <a:solidFill>
              <a:schemeClr val="tx2">
                <a:lumMod val="75000"/>
              </a:schemeClr>
            </a:solidFill>
          </a:ln>
          <a:effectLst>
            <a:glow rad="63500">
              <a:schemeClr val="accent3">
                <a:satMod val="175000"/>
                <a:alpha val="40000"/>
              </a:schemeClr>
            </a:glow>
          </a:effectLst>
        </p:spPr>
        <p:txBody>
          <a:bodyPr lIns="94775" tIns="67163" rIns="94775" bIns="48506">
            <a:spAutoFit/>
          </a:bodyPr>
          <a:lstStyle/>
          <a:p>
            <a:pPr hangingPunct="0">
              <a:spcBef>
                <a:spcPts val="621"/>
              </a:spcBef>
              <a:spcAft>
                <a:spcPts val="600"/>
              </a:spcAft>
              <a:tabLst>
                <a:tab pos="0" algn="l"/>
                <a:tab pos="348824" algn="l"/>
                <a:tab pos="700939" algn="l"/>
                <a:tab pos="1053055" algn="l"/>
                <a:tab pos="1405171" algn="l"/>
                <a:tab pos="1755640" algn="l"/>
                <a:tab pos="2107755" algn="l"/>
                <a:tab pos="2459871" algn="l"/>
                <a:tab pos="2810339" algn="l"/>
                <a:tab pos="3162455" algn="l"/>
                <a:tab pos="3514570" algn="l"/>
                <a:tab pos="3865041" algn="l"/>
                <a:tab pos="4217156" algn="l"/>
                <a:tab pos="4569272" algn="l"/>
                <a:tab pos="4921387" algn="l"/>
                <a:tab pos="5271857" algn="l"/>
                <a:tab pos="5623971" algn="l"/>
                <a:tab pos="5976087" algn="l"/>
                <a:tab pos="6326557" algn="l"/>
                <a:tab pos="6678673" algn="l"/>
                <a:tab pos="7030787" algn="l"/>
              </a:tabLst>
              <a:defRPr/>
            </a:pPr>
            <a:r>
              <a:rPr lang="de-DE" sz="1300" b="1" dirty="0">
                <a:solidFill>
                  <a:srgbClr val="009242"/>
                </a:solidFill>
                <a:latin typeface="+mn-lt"/>
                <a:ea typeface="Arial Unicode MS" pitchFamily="34" charset="-128"/>
                <a:cs typeface="Arial" pitchFamily="34" charset="0"/>
              </a:rPr>
              <a:t>E6 – Team-Tasks &amp; Hochseilgarten</a:t>
            </a:r>
          </a:p>
          <a:p>
            <a:pPr algn="just" hangingPunct="0">
              <a:spcBef>
                <a:spcPts val="300"/>
              </a:spcBef>
              <a:tabLst>
                <a:tab pos="0" algn="l"/>
                <a:tab pos="348824" algn="l"/>
                <a:tab pos="700939" algn="l"/>
                <a:tab pos="1053055" algn="l"/>
                <a:tab pos="1405171" algn="l"/>
                <a:tab pos="1755640" algn="l"/>
                <a:tab pos="2107755" algn="l"/>
                <a:tab pos="2459871" algn="l"/>
                <a:tab pos="2810339" algn="l"/>
                <a:tab pos="3162455" algn="l"/>
                <a:tab pos="3514570" algn="l"/>
                <a:tab pos="3865041" algn="l"/>
                <a:tab pos="4217156" algn="l"/>
                <a:tab pos="4569272" algn="l"/>
                <a:tab pos="4921387" algn="l"/>
                <a:tab pos="5271857" algn="l"/>
                <a:tab pos="5623971" algn="l"/>
                <a:tab pos="5976087" algn="l"/>
                <a:tab pos="6326557" algn="l"/>
                <a:tab pos="6678673" algn="l"/>
                <a:tab pos="7030787" algn="l"/>
              </a:tabLst>
              <a:defRPr/>
            </a:pPr>
            <a:r>
              <a:rPr lang="de-DE" sz="1100" dirty="0">
                <a:latin typeface="+mn-lt"/>
                <a:ea typeface="Arial Unicode MS" pitchFamily="34" charset="-128"/>
                <a:cs typeface="Arial" pitchFamily="34" charset="0"/>
              </a:rPr>
              <a:t>Eine dynamische, altersangepasste Mischung von Bewegungsspielen, Team Games und Problem-lösungsaufgaben. Das spielerische Angebot zur Förderung einer guten Klassenatmosphäre und eines guten Miteinanders.</a:t>
            </a:r>
          </a:p>
          <a:p>
            <a:pPr hangingPunct="0">
              <a:spcBef>
                <a:spcPts val="830"/>
              </a:spcBef>
              <a:tabLst>
                <a:tab pos="0" algn="l"/>
                <a:tab pos="348824" algn="l"/>
                <a:tab pos="700939" algn="l"/>
                <a:tab pos="1053055" algn="l"/>
                <a:tab pos="1405171" algn="l"/>
                <a:tab pos="1755640" algn="l"/>
                <a:tab pos="2107755" algn="l"/>
                <a:tab pos="2459871" algn="l"/>
                <a:tab pos="2810339" algn="l"/>
                <a:tab pos="3162455" algn="l"/>
                <a:tab pos="3514570" algn="l"/>
                <a:tab pos="3865041" algn="l"/>
                <a:tab pos="4217156" algn="l"/>
                <a:tab pos="4569272" algn="l"/>
                <a:tab pos="4921387" algn="l"/>
                <a:tab pos="5271857" algn="l"/>
                <a:tab pos="5623971" algn="l"/>
                <a:tab pos="5976087" algn="l"/>
                <a:tab pos="6326557" algn="l"/>
                <a:tab pos="6678673" algn="l"/>
                <a:tab pos="7030787" algn="l"/>
              </a:tabLst>
              <a:defRPr/>
            </a:pPr>
            <a:r>
              <a:rPr lang="de-DE" sz="1300" b="1" dirty="0">
                <a:latin typeface="+mn-lt"/>
                <a:ea typeface="Arial Unicode MS" pitchFamily="34" charset="-128"/>
                <a:cs typeface="Arial" pitchFamily="34" charset="0"/>
              </a:rPr>
              <a:t>ganztägig - pro Person 35 € </a:t>
            </a:r>
            <a:r>
              <a:rPr lang="de-DE" sz="1200" b="1" dirty="0">
                <a:latin typeface="+mn-lt"/>
                <a:ea typeface="Arial Unicode MS" pitchFamily="34" charset="-128"/>
                <a:cs typeface="Arial" pitchFamily="34" charset="0"/>
              </a:rPr>
              <a:t>- </a:t>
            </a:r>
            <a:r>
              <a:rPr lang="de-DE" sz="1200" dirty="0">
                <a:latin typeface="+mn-lt"/>
                <a:ea typeface="Arial Unicode MS" pitchFamily="34" charset="-128"/>
                <a:cs typeface="Arial" pitchFamily="34" charset="0"/>
              </a:rPr>
              <a:t>inkl. ÖPNV</a:t>
            </a:r>
          </a:p>
          <a:p>
            <a:pPr hangingPunct="0">
              <a:spcBef>
                <a:spcPts val="830"/>
              </a:spcBef>
              <a:tabLst>
                <a:tab pos="0" algn="l"/>
                <a:tab pos="348824" algn="l"/>
                <a:tab pos="700939" algn="l"/>
                <a:tab pos="1053055" algn="l"/>
                <a:tab pos="1405171" algn="l"/>
                <a:tab pos="1755640" algn="l"/>
                <a:tab pos="2107755" algn="l"/>
                <a:tab pos="2459871" algn="l"/>
                <a:tab pos="2810339" algn="l"/>
                <a:tab pos="3162455" algn="l"/>
                <a:tab pos="3514570" algn="l"/>
                <a:tab pos="3865041" algn="l"/>
                <a:tab pos="4217156" algn="l"/>
                <a:tab pos="4569272" algn="l"/>
                <a:tab pos="4921387" algn="l"/>
                <a:tab pos="5271857" algn="l"/>
                <a:tab pos="5623971" algn="l"/>
                <a:tab pos="5976087" algn="l"/>
                <a:tab pos="6326557" algn="l"/>
                <a:tab pos="6678673" algn="l"/>
                <a:tab pos="7030787" algn="l"/>
              </a:tabLst>
              <a:defRPr/>
            </a:pPr>
            <a:endParaRPr lang="de-DE" sz="1200" dirty="0">
              <a:latin typeface="+mn-lt"/>
              <a:ea typeface="Arial Unicode MS" pitchFamily="34" charset="-128"/>
              <a:cs typeface="Arial" pitchFamily="34" charset="0"/>
            </a:endParaRPr>
          </a:p>
          <a:p>
            <a:pPr hangingPunct="0">
              <a:spcBef>
                <a:spcPts val="830"/>
              </a:spcBef>
              <a:tabLst>
                <a:tab pos="0" algn="l"/>
                <a:tab pos="348824" algn="l"/>
                <a:tab pos="700939" algn="l"/>
                <a:tab pos="1053055" algn="l"/>
                <a:tab pos="1405171" algn="l"/>
                <a:tab pos="1755640" algn="l"/>
                <a:tab pos="2107755" algn="l"/>
                <a:tab pos="2459871" algn="l"/>
                <a:tab pos="2810339" algn="l"/>
                <a:tab pos="3162455" algn="l"/>
                <a:tab pos="3514570" algn="l"/>
                <a:tab pos="3865041" algn="l"/>
                <a:tab pos="4217156" algn="l"/>
                <a:tab pos="4569272" algn="l"/>
                <a:tab pos="4921387" algn="l"/>
                <a:tab pos="5271857" algn="l"/>
                <a:tab pos="5623971" algn="l"/>
                <a:tab pos="5976087" algn="l"/>
                <a:tab pos="6326557" algn="l"/>
                <a:tab pos="6678673" algn="l"/>
                <a:tab pos="7030787" algn="l"/>
              </a:tabLst>
              <a:defRPr/>
            </a:pPr>
            <a:endParaRPr lang="de-DE" sz="1200" dirty="0">
              <a:latin typeface="+mn-lt"/>
              <a:ea typeface="Arial Unicode MS" pitchFamily="34" charset="-128"/>
              <a:cs typeface="Arial" pitchFamily="34" charset="0"/>
            </a:endParaRPr>
          </a:p>
          <a:p>
            <a:pPr hangingPunct="0">
              <a:spcBef>
                <a:spcPts val="830"/>
              </a:spcBef>
              <a:tabLst>
                <a:tab pos="0" algn="l"/>
                <a:tab pos="348824" algn="l"/>
                <a:tab pos="700939" algn="l"/>
                <a:tab pos="1053055" algn="l"/>
                <a:tab pos="1405171" algn="l"/>
                <a:tab pos="1755640" algn="l"/>
                <a:tab pos="2107755" algn="l"/>
                <a:tab pos="2459871" algn="l"/>
                <a:tab pos="2810339" algn="l"/>
                <a:tab pos="3162455" algn="l"/>
                <a:tab pos="3514570" algn="l"/>
                <a:tab pos="3865041" algn="l"/>
                <a:tab pos="4217156" algn="l"/>
                <a:tab pos="4569272" algn="l"/>
                <a:tab pos="4921387" algn="l"/>
                <a:tab pos="5271857" algn="l"/>
                <a:tab pos="5623971" algn="l"/>
                <a:tab pos="5976087" algn="l"/>
                <a:tab pos="6326557" algn="l"/>
                <a:tab pos="6678673" algn="l"/>
                <a:tab pos="7030787" algn="l"/>
              </a:tabLst>
              <a:defRPr/>
            </a:pPr>
            <a:endParaRPr lang="de-DE" sz="1200" dirty="0">
              <a:latin typeface="+mn-lt"/>
              <a:ea typeface="Arial Unicode MS" pitchFamily="34" charset="-128"/>
              <a:cs typeface="Arial" pitchFamily="34" charset="0"/>
            </a:endParaRPr>
          </a:p>
          <a:p>
            <a:pPr hangingPunct="0">
              <a:spcBef>
                <a:spcPts val="830"/>
              </a:spcBef>
              <a:tabLst>
                <a:tab pos="0" algn="l"/>
                <a:tab pos="348824" algn="l"/>
                <a:tab pos="700939" algn="l"/>
                <a:tab pos="1053055" algn="l"/>
                <a:tab pos="1405171" algn="l"/>
                <a:tab pos="1755640" algn="l"/>
                <a:tab pos="2107755" algn="l"/>
                <a:tab pos="2459871" algn="l"/>
                <a:tab pos="2810339" algn="l"/>
                <a:tab pos="3162455" algn="l"/>
                <a:tab pos="3514570" algn="l"/>
                <a:tab pos="3865041" algn="l"/>
                <a:tab pos="4217156" algn="l"/>
                <a:tab pos="4569272" algn="l"/>
                <a:tab pos="4921387" algn="l"/>
                <a:tab pos="5271857" algn="l"/>
                <a:tab pos="5623971" algn="l"/>
                <a:tab pos="5976087" algn="l"/>
                <a:tab pos="6326557" algn="l"/>
                <a:tab pos="6678673" algn="l"/>
                <a:tab pos="7030787" algn="l"/>
              </a:tabLst>
              <a:defRPr/>
            </a:pPr>
            <a:endParaRPr lang="de-DE" sz="1200" dirty="0">
              <a:latin typeface="+mn-lt"/>
              <a:ea typeface="Arial Unicode MS" pitchFamily="34" charset="-128"/>
              <a:cs typeface="Arial" pitchFamily="34" charset="0"/>
            </a:endParaRPr>
          </a:p>
          <a:p>
            <a:pPr hangingPunct="0">
              <a:spcBef>
                <a:spcPts val="830"/>
              </a:spcBef>
              <a:tabLst>
                <a:tab pos="0" algn="l"/>
                <a:tab pos="348824" algn="l"/>
                <a:tab pos="700939" algn="l"/>
                <a:tab pos="1053055" algn="l"/>
                <a:tab pos="1405171" algn="l"/>
                <a:tab pos="1755640" algn="l"/>
                <a:tab pos="2107755" algn="l"/>
                <a:tab pos="2459871" algn="l"/>
                <a:tab pos="2810339" algn="l"/>
                <a:tab pos="3162455" algn="l"/>
                <a:tab pos="3514570" algn="l"/>
                <a:tab pos="3865041" algn="l"/>
                <a:tab pos="4217156" algn="l"/>
                <a:tab pos="4569272" algn="l"/>
                <a:tab pos="4921387" algn="l"/>
                <a:tab pos="5271857" algn="l"/>
                <a:tab pos="5623971" algn="l"/>
                <a:tab pos="5976087" algn="l"/>
                <a:tab pos="6326557" algn="l"/>
                <a:tab pos="6678673" algn="l"/>
                <a:tab pos="7030787" algn="l"/>
              </a:tabLst>
              <a:defRPr/>
            </a:pPr>
            <a:endParaRPr lang="de-DE" sz="1200" dirty="0">
              <a:latin typeface="+mn-lt"/>
              <a:ea typeface="Arial Unicode MS" pitchFamily="34" charset="-128"/>
              <a:cs typeface="Arial" pitchFamily="34" charset="0"/>
            </a:endParaRPr>
          </a:p>
          <a:p>
            <a:pPr hangingPunct="0">
              <a:spcBef>
                <a:spcPts val="830"/>
              </a:spcBef>
              <a:tabLst>
                <a:tab pos="0" algn="l"/>
                <a:tab pos="348824" algn="l"/>
                <a:tab pos="700939" algn="l"/>
                <a:tab pos="1053055" algn="l"/>
                <a:tab pos="1405171" algn="l"/>
                <a:tab pos="1755640" algn="l"/>
                <a:tab pos="2107755" algn="l"/>
                <a:tab pos="2459871" algn="l"/>
                <a:tab pos="2810339" algn="l"/>
                <a:tab pos="3162455" algn="l"/>
                <a:tab pos="3514570" algn="l"/>
                <a:tab pos="3865041" algn="l"/>
                <a:tab pos="4217156" algn="l"/>
                <a:tab pos="4569272" algn="l"/>
                <a:tab pos="4921387" algn="l"/>
                <a:tab pos="5271857" algn="l"/>
                <a:tab pos="5623971" algn="l"/>
                <a:tab pos="5976087" algn="l"/>
                <a:tab pos="6326557" algn="l"/>
                <a:tab pos="6678673" algn="l"/>
                <a:tab pos="7030787" algn="l"/>
              </a:tabLst>
              <a:defRPr/>
            </a:pPr>
            <a:endParaRPr lang="de-DE" sz="1200" dirty="0">
              <a:latin typeface="+mn-lt"/>
              <a:ea typeface="Arial Unicode MS" pitchFamily="34" charset="-128"/>
              <a:cs typeface="Arial" pitchFamily="34" charset="0"/>
            </a:endParaRPr>
          </a:p>
          <a:p>
            <a:pPr hangingPunct="0">
              <a:spcBef>
                <a:spcPts val="830"/>
              </a:spcBef>
              <a:tabLst>
                <a:tab pos="0" algn="l"/>
                <a:tab pos="348824" algn="l"/>
                <a:tab pos="700939" algn="l"/>
                <a:tab pos="1053055" algn="l"/>
                <a:tab pos="1405171" algn="l"/>
                <a:tab pos="1755640" algn="l"/>
                <a:tab pos="2107755" algn="l"/>
                <a:tab pos="2459871" algn="l"/>
                <a:tab pos="2810339" algn="l"/>
                <a:tab pos="3162455" algn="l"/>
                <a:tab pos="3514570" algn="l"/>
                <a:tab pos="3865041" algn="l"/>
                <a:tab pos="4217156" algn="l"/>
                <a:tab pos="4569272" algn="l"/>
                <a:tab pos="4921387" algn="l"/>
                <a:tab pos="5271857" algn="l"/>
                <a:tab pos="5623971" algn="l"/>
                <a:tab pos="5976087" algn="l"/>
                <a:tab pos="6326557" algn="l"/>
                <a:tab pos="6678673" algn="l"/>
                <a:tab pos="7030787" algn="l"/>
              </a:tabLst>
              <a:defRPr/>
            </a:pPr>
            <a:endParaRPr lang="de-DE" sz="1200" dirty="0">
              <a:latin typeface="+mn-lt"/>
              <a:ea typeface="Arial Unicode MS" pitchFamily="34" charset="-128"/>
              <a:cs typeface="Arial" pitchFamily="34" charset="0"/>
            </a:endParaRPr>
          </a:p>
          <a:p>
            <a:pPr hangingPunct="0">
              <a:spcBef>
                <a:spcPts val="830"/>
              </a:spcBef>
              <a:tabLst>
                <a:tab pos="0" algn="l"/>
                <a:tab pos="348824" algn="l"/>
                <a:tab pos="700939" algn="l"/>
                <a:tab pos="1053055" algn="l"/>
                <a:tab pos="1405171" algn="l"/>
                <a:tab pos="1755640" algn="l"/>
                <a:tab pos="2107755" algn="l"/>
                <a:tab pos="2459871" algn="l"/>
                <a:tab pos="2810339" algn="l"/>
                <a:tab pos="3162455" algn="l"/>
                <a:tab pos="3514570" algn="l"/>
                <a:tab pos="3865041" algn="l"/>
                <a:tab pos="4217156" algn="l"/>
                <a:tab pos="4569272" algn="l"/>
                <a:tab pos="4921387" algn="l"/>
                <a:tab pos="5271857" algn="l"/>
                <a:tab pos="5623971" algn="l"/>
                <a:tab pos="5976087" algn="l"/>
                <a:tab pos="6326557" algn="l"/>
                <a:tab pos="6678673" algn="l"/>
                <a:tab pos="7030787" algn="l"/>
              </a:tabLst>
              <a:defRPr/>
            </a:pPr>
            <a:endParaRPr lang="de-DE" sz="1200" dirty="0">
              <a:latin typeface="+mn-lt"/>
              <a:ea typeface="Arial Unicode MS" pitchFamily="34" charset="-128"/>
              <a:cs typeface="Arial" pitchFamily="34" charset="0"/>
            </a:endParaRPr>
          </a:p>
        </p:txBody>
      </p:sp>
      <p:sp>
        <p:nvSpPr>
          <p:cNvPr id="34" name="Freihandform 33"/>
          <p:cNvSpPr/>
          <p:nvPr/>
        </p:nvSpPr>
        <p:spPr>
          <a:xfrm>
            <a:off x="755650" y="1387847"/>
            <a:ext cx="6518275" cy="422275"/>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009242"/>
          </a:solidFill>
          <a:ln w="9363">
            <a:solidFill>
              <a:srgbClr val="000000"/>
            </a:solidFill>
            <a:prstDash val="solid"/>
            <a:round/>
          </a:ln>
        </p:spPr>
        <p:txBody>
          <a:bodyPr lIns="82649" tIns="40474" rIns="82649" bIns="40474" anchor="ctr" anchorCtr="1"/>
          <a:lstStyle/>
          <a:p>
            <a:pPr algn="ctr" fontAlgn="auto" hangingPunct="0">
              <a:lnSpc>
                <a:spcPct val="101000"/>
              </a:lnSpc>
              <a:spcBef>
                <a:spcPts val="709"/>
              </a:spcBef>
              <a:spcAft>
                <a:spcPts val="0"/>
              </a:spcAft>
              <a:tabLst>
                <a:tab pos="0" algn="l"/>
                <a:tab pos="424126" algn="l"/>
                <a:tab pos="848599" algn="l"/>
                <a:tab pos="1273073" algn="l"/>
                <a:tab pos="1697545" algn="l"/>
                <a:tab pos="2122020" algn="l"/>
                <a:tab pos="2546492" algn="l"/>
                <a:tab pos="2970964" algn="l"/>
                <a:tab pos="3395430" algn="l"/>
                <a:tab pos="3819901" algn="l"/>
                <a:tab pos="4244375" algn="l"/>
                <a:tab pos="4668849" algn="l"/>
                <a:tab pos="5093320" algn="l"/>
                <a:tab pos="5517793" algn="l"/>
                <a:tab pos="5942267" algn="l"/>
                <a:tab pos="6366740" algn="l"/>
                <a:tab pos="6791204" algn="l"/>
                <a:tab pos="7215676" algn="l"/>
                <a:tab pos="7640150" algn="l"/>
                <a:tab pos="8064621" algn="l"/>
                <a:tab pos="8489095" algn="l"/>
              </a:tabLst>
              <a:defRPr sz="1800" b="0" i="0" u="none" strike="noStrike" kern="0" cap="none" spc="0" baseline="0">
                <a:solidFill>
                  <a:srgbClr val="000000"/>
                </a:solidFill>
                <a:uFillTx/>
              </a:defRPr>
            </a:pPr>
            <a:r>
              <a:rPr lang="de-DE" sz="2100" kern="0" dirty="0">
                <a:solidFill>
                  <a:srgbClr val="FFFFFF"/>
                </a:solidFill>
                <a:effectLst>
                  <a:outerShdw dist="17962" dir="2700000">
                    <a:srgbClr val="000000"/>
                  </a:outerShdw>
                </a:effectLst>
                <a:latin typeface="Verdana" pitchFamily="34"/>
                <a:ea typeface="Arial Unicode MS" pitchFamily="2"/>
                <a:cs typeface="Arial Unicode MS" pitchFamily="2"/>
              </a:rPr>
              <a:t>TEAMTIME</a:t>
            </a:r>
          </a:p>
        </p:txBody>
      </p:sp>
      <p:sp>
        <p:nvSpPr>
          <p:cNvPr id="18" name="Freihandform 17"/>
          <p:cNvSpPr/>
          <p:nvPr/>
        </p:nvSpPr>
        <p:spPr>
          <a:xfrm>
            <a:off x="252413" y="1387847"/>
            <a:ext cx="554037" cy="876600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009242"/>
          </a:solidFill>
          <a:ln w="9363">
            <a:solidFill>
              <a:srgbClr val="000000"/>
            </a:solidFill>
            <a:prstDash val="solid"/>
            <a:round/>
          </a:ln>
        </p:spPr>
        <p:txBody>
          <a:bodyPr lIns="68468" tIns="33527" rIns="68468" bIns="33527" anchor="ctr" anchorCtr="1"/>
          <a:lstStyle/>
          <a:p>
            <a:pPr algn="ctr" hangingPunct="0">
              <a:lnSpc>
                <a:spcPct val="101000"/>
              </a:lnSpc>
              <a:spcBef>
                <a:spcPts val="587"/>
              </a:spcBef>
              <a:tabLst>
                <a:tab pos="0" algn="l"/>
                <a:tab pos="351346" algn="l"/>
                <a:tab pos="702980" algn="l"/>
                <a:tab pos="1054615" algn="l"/>
                <a:tab pos="1406248" algn="l"/>
                <a:tab pos="1757880" algn="l"/>
                <a:tab pos="2109515" algn="l"/>
                <a:tab pos="2461146" algn="l"/>
                <a:tab pos="2812773" algn="l"/>
                <a:tab pos="3164407" algn="l"/>
                <a:tab pos="3516041" algn="l"/>
                <a:tab pos="3867674" algn="l"/>
                <a:tab pos="4219306" algn="l"/>
                <a:tab pos="4570940" algn="l"/>
                <a:tab pos="4922573" algn="l"/>
                <a:tab pos="5274207" algn="l"/>
                <a:tab pos="5625833" algn="l"/>
                <a:tab pos="5977465" algn="l"/>
                <a:tab pos="6329101" algn="l"/>
                <a:tab pos="6680732" algn="l"/>
                <a:tab pos="7032367" algn="l"/>
              </a:tabLst>
              <a:defRPr/>
            </a:pPr>
            <a:r>
              <a:rPr lang="de-DE" sz="3400" kern="0" dirty="0">
                <a:solidFill>
                  <a:srgbClr val="FFFFFF"/>
                </a:solidFill>
                <a:effectLst>
                  <a:outerShdw dist="17962" dir="2700000">
                    <a:srgbClr val="000000"/>
                  </a:outerShdw>
                </a:effectLst>
                <a:latin typeface="Verdana" pitchFamily="34"/>
                <a:ea typeface="Arial Unicode MS" pitchFamily="2"/>
                <a:cs typeface="Arial Unicode MS" pitchFamily="2"/>
              </a:rPr>
              <a:t>ERLEBNIS</a:t>
            </a:r>
          </a:p>
        </p:txBody>
      </p:sp>
      <p:sp>
        <p:nvSpPr>
          <p:cNvPr id="24" name="Textfeld 23"/>
          <p:cNvSpPr txBox="1"/>
          <p:nvPr/>
        </p:nvSpPr>
        <p:spPr>
          <a:xfrm>
            <a:off x="755650" y="163513"/>
            <a:ext cx="1776413" cy="373062"/>
          </a:xfrm>
          <a:prstGeom prst="rect">
            <a:avLst/>
          </a:prstGeom>
          <a:noFill/>
        </p:spPr>
        <p:txBody>
          <a:bodyPr lIns="94775" tIns="47388" rIns="94775" bIns="47388">
            <a:spAutoFit/>
          </a:bodyPr>
          <a:lstStyle/>
          <a:p>
            <a:pPr>
              <a:defRPr/>
            </a:pPr>
            <a:r>
              <a:rPr lang="de-DE" sz="900" dirty="0">
                <a:solidFill>
                  <a:schemeClr val="accent1">
                    <a:lumMod val="75000"/>
                  </a:schemeClr>
                </a:solidFill>
                <a:latin typeface="+mn-lt"/>
              </a:rPr>
              <a:t>Jugendherberge Breisach</a:t>
            </a:r>
          </a:p>
          <a:p>
            <a:pPr>
              <a:defRPr/>
            </a:pPr>
            <a:r>
              <a:rPr lang="de-DE" sz="900" dirty="0">
                <a:solidFill>
                  <a:schemeClr val="accent1">
                    <a:lumMod val="75000"/>
                  </a:schemeClr>
                </a:solidFill>
                <a:latin typeface="+mn-lt"/>
              </a:rPr>
              <a:t>Programmangebote 2024</a:t>
            </a:r>
            <a:r>
              <a:rPr lang="de-DE" sz="900" dirty="0">
                <a:solidFill>
                  <a:schemeClr val="accent1">
                    <a:lumMod val="75000"/>
                  </a:schemeClr>
                </a:solidFill>
                <a:effectLst>
                  <a:outerShdw blurRad="38100" dist="38100" dir="2700000" algn="tl">
                    <a:srgbClr val="000000">
                      <a:alpha val="43137"/>
                    </a:srgbClr>
                  </a:outerShdw>
                </a:effectLst>
                <a:latin typeface="Arial Black" pitchFamily="34" charset="0"/>
              </a:rPr>
              <a:t> </a:t>
            </a:r>
          </a:p>
        </p:txBody>
      </p:sp>
      <p:pic>
        <p:nvPicPr>
          <p:cNvPr id="12309" name="Picture 13"/>
          <p:cNvPicPr>
            <a:picLocks noChangeAspect="1" noChangeArrowheads="1"/>
          </p:cNvPicPr>
          <p:nvPr/>
        </p:nvPicPr>
        <p:blipFill>
          <a:blip r:embed="rId5">
            <a:extLst>
              <a:ext uri="{28A0092B-C50C-407E-A947-70E740481C1C}">
                <a14:useLocalDpi xmlns:a14="http://schemas.microsoft.com/office/drawing/2010/main" val="0"/>
              </a:ext>
            </a:extLst>
          </a:blip>
          <a:srcRect l="6758" t="1770" b="2287"/>
          <a:stretch>
            <a:fillRect/>
          </a:stretch>
        </p:blipFill>
        <p:spPr bwMode="auto">
          <a:xfrm>
            <a:off x="396875" y="176213"/>
            <a:ext cx="349250" cy="350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Freihandform 25"/>
          <p:cNvSpPr/>
          <p:nvPr/>
        </p:nvSpPr>
        <p:spPr>
          <a:xfrm>
            <a:off x="3619500" y="1008063"/>
            <a:ext cx="3689350" cy="379412"/>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lIns="68468" tIns="33527" rIns="68468" bIns="33527" anchor="ctr"/>
          <a:lstStyle/>
          <a:p>
            <a:pPr hangingPunct="0">
              <a:lnSpc>
                <a:spcPct val="118000"/>
              </a:lnSpc>
              <a:spcBef>
                <a:spcPts val="587"/>
              </a:spcBef>
              <a:tabLst>
                <a:tab pos="0" algn="l"/>
                <a:tab pos="351346" algn="l"/>
                <a:tab pos="702980" algn="l"/>
                <a:tab pos="1054615" algn="l"/>
                <a:tab pos="1406248" algn="l"/>
                <a:tab pos="1757880" algn="l"/>
                <a:tab pos="2109515" algn="l"/>
                <a:tab pos="2461146" algn="l"/>
                <a:tab pos="2812773" algn="l"/>
                <a:tab pos="3164407" algn="l"/>
                <a:tab pos="3516041" algn="l"/>
                <a:tab pos="3867674" algn="l"/>
                <a:tab pos="4219306" algn="l"/>
                <a:tab pos="4570940" algn="l"/>
                <a:tab pos="4922573" algn="l"/>
                <a:tab pos="5274207" algn="l"/>
                <a:tab pos="5625833" algn="l"/>
                <a:tab pos="5977465" algn="l"/>
                <a:tab pos="6329101" algn="l"/>
                <a:tab pos="6680732" algn="l"/>
                <a:tab pos="7032367" algn="l"/>
              </a:tabLst>
              <a:defRPr sz="1800" b="0" i="0" u="none" strike="noStrike" kern="0" cap="none" spc="0" baseline="0">
                <a:solidFill>
                  <a:srgbClr val="000000"/>
                </a:solidFill>
                <a:uFillTx/>
              </a:defRPr>
            </a:pPr>
            <a:r>
              <a:rPr lang="de-DE" sz="2000" kern="0" dirty="0">
                <a:solidFill>
                  <a:srgbClr val="000000"/>
                </a:solidFill>
                <a:latin typeface="Verdana" panose="020B0604030504040204" pitchFamily="34" charset="0"/>
                <a:ea typeface="Verdana" panose="020B0604030504040204" pitchFamily="34" charset="0"/>
                <a:cs typeface="Verdana" panose="020B0604030504040204" pitchFamily="34" charset="0"/>
              </a:rPr>
              <a:t>Do-it-yourself ! BAUSTEINE</a:t>
            </a:r>
          </a:p>
        </p:txBody>
      </p:sp>
      <p:pic>
        <p:nvPicPr>
          <p:cNvPr id="12311" name="Picture 14" descr="C:\Users\trudi.rothenbaecher\AppData\Local\Microsoft\Windows\Temporary Internet Files\Content.Outlook\68DXZ1XO\HI-logo-with-r_colour_15mm.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8206" y="10207626"/>
            <a:ext cx="304776" cy="30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2" name="Grafik 6"/>
          <p:cNvPicPr>
            <a:picLocks noChangeAspect="1"/>
          </p:cNvPicPr>
          <p:nvPr/>
        </p:nvPicPr>
        <p:blipFill>
          <a:blip r:embed="rId7" cstate="print">
            <a:lum contrast="20000"/>
            <a:extLst>
              <a:ext uri="{28A0092B-C50C-407E-A947-70E740481C1C}">
                <a14:useLocalDpi xmlns:a14="http://schemas.microsoft.com/office/drawing/2010/main" val="0"/>
              </a:ext>
            </a:extLst>
          </a:blip>
          <a:srcRect/>
          <a:stretch>
            <a:fillRect/>
          </a:stretch>
        </p:blipFill>
        <p:spPr bwMode="auto">
          <a:xfrm>
            <a:off x="5796855" y="10244138"/>
            <a:ext cx="1470688" cy="30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feld 19"/>
          <p:cNvSpPr txBox="1"/>
          <p:nvPr/>
        </p:nvSpPr>
        <p:spPr>
          <a:xfrm>
            <a:off x="908671" y="7981096"/>
            <a:ext cx="3189260" cy="2160000"/>
          </a:xfrm>
          <a:prstGeom prst="rect">
            <a:avLst/>
          </a:prstGeom>
          <a:noFill/>
          <a:ln>
            <a:solidFill>
              <a:schemeClr val="tx2">
                <a:lumMod val="75000"/>
              </a:schemeClr>
            </a:solidFill>
          </a:ln>
          <a:effectLst>
            <a:glow rad="63500">
              <a:schemeClr val="accent3">
                <a:satMod val="175000"/>
                <a:alpha val="40000"/>
              </a:schemeClr>
            </a:glow>
          </a:effectLst>
        </p:spPr>
        <p:txBody>
          <a:bodyPr wrap="square" lIns="94775" tIns="67163" rIns="94775" bIns="48506">
            <a:spAutoFit/>
          </a:bodyPr>
          <a:lstStyle/>
          <a:p>
            <a:pPr hangingPunct="0">
              <a:spcBef>
                <a:spcPts val="621"/>
              </a:spcBef>
              <a:tabLst>
                <a:tab pos="0" algn="l"/>
                <a:tab pos="348824" algn="l"/>
                <a:tab pos="700939" algn="l"/>
                <a:tab pos="1053055" algn="l"/>
                <a:tab pos="1405171" algn="l"/>
                <a:tab pos="1755640" algn="l"/>
                <a:tab pos="2107755" algn="l"/>
                <a:tab pos="2459871" algn="l"/>
                <a:tab pos="2810339" algn="l"/>
                <a:tab pos="3162455" algn="l"/>
                <a:tab pos="3514570" algn="l"/>
                <a:tab pos="3865041" algn="l"/>
                <a:tab pos="4217156" algn="l"/>
                <a:tab pos="4569272" algn="l"/>
                <a:tab pos="4921387" algn="l"/>
                <a:tab pos="5271857" algn="l"/>
                <a:tab pos="5623971" algn="l"/>
                <a:tab pos="5976087" algn="l"/>
                <a:tab pos="6326557" algn="l"/>
                <a:tab pos="6678673" algn="l"/>
                <a:tab pos="7030787" algn="l"/>
              </a:tabLst>
              <a:defRPr/>
            </a:pPr>
            <a:r>
              <a:rPr lang="de-DE" sz="1300" b="1" dirty="0">
                <a:solidFill>
                  <a:srgbClr val="009242"/>
                </a:solidFill>
                <a:latin typeface="+mn-lt"/>
                <a:ea typeface="Arial Unicode MS" pitchFamily="34" charset="-128"/>
                <a:cs typeface="Arial" pitchFamily="34" charset="0"/>
              </a:rPr>
              <a:t>E4 – Team Tasks </a:t>
            </a:r>
            <a:r>
              <a:rPr lang="de-DE" sz="1400" b="1" dirty="0">
                <a:solidFill>
                  <a:srgbClr val="00B050"/>
                </a:solidFill>
              </a:rPr>
              <a:t>(auf dem JH-Gelände)</a:t>
            </a:r>
            <a:endParaRPr lang="de-DE" sz="1100" dirty="0">
              <a:latin typeface="+mn-lt"/>
              <a:ea typeface="Arial Unicode MS" pitchFamily="34" charset="-128"/>
              <a:cs typeface="Arial" pitchFamily="34" charset="0"/>
            </a:endParaRPr>
          </a:p>
          <a:p>
            <a:pPr algn="just" hangingPunct="0">
              <a:spcBef>
                <a:spcPts val="300"/>
              </a:spcBef>
              <a:tabLst>
                <a:tab pos="0" algn="l"/>
                <a:tab pos="348824" algn="l"/>
                <a:tab pos="700939" algn="l"/>
                <a:tab pos="1053055" algn="l"/>
                <a:tab pos="1405171" algn="l"/>
                <a:tab pos="1755640" algn="l"/>
                <a:tab pos="2107755" algn="l"/>
                <a:tab pos="2459871" algn="l"/>
                <a:tab pos="2810339" algn="l"/>
                <a:tab pos="3162455" algn="l"/>
                <a:tab pos="3514570" algn="l"/>
                <a:tab pos="3865041" algn="l"/>
                <a:tab pos="4217156" algn="l"/>
                <a:tab pos="4569272" algn="l"/>
                <a:tab pos="4921387" algn="l"/>
                <a:tab pos="5271857" algn="l"/>
                <a:tab pos="5623971" algn="l"/>
                <a:tab pos="5976087" algn="l"/>
                <a:tab pos="6326557" algn="l"/>
                <a:tab pos="6678673" algn="l"/>
                <a:tab pos="7030787" algn="l"/>
              </a:tabLst>
              <a:defRPr/>
            </a:pPr>
            <a:r>
              <a:rPr lang="de-DE" sz="1100" dirty="0">
                <a:latin typeface="+mn-lt"/>
                <a:ea typeface="Arial Unicode MS" pitchFamily="34" charset="-128"/>
                <a:cs typeface="Arial" pitchFamily="34" charset="0"/>
              </a:rPr>
              <a:t>Nach dem Motto „Manchmal darf es auch etwas mehr sein“ gewichten wir bei diesem Angebot    die Themen Kommunikation, Kooperation und </a:t>
            </a:r>
            <a:r>
              <a:rPr lang="de-DE" sz="1100" dirty="0" err="1">
                <a:latin typeface="+mn-lt"/>
                <a:ea typeface="Arial Unicode MS" pitchFamily="34" charset="-128"/>
                <a:cs typeface="Arial" pitchFamily="34" charset="0"/>
              </a:rPr>
              <a:t>Ver</a:t>
            </a:r>
            <a:r>
              <a:rPr lang="de-DE" sz="1100" dirty="0">
                <a:latin typeface="+mn-lt"/>
                <a:ea typeface="Arial Unicode MS" pitchFamily="34" charset="-128"/>
                <a:cs typeface="Arial" pitchFamily="34" charset="0"/>
              </a:rPr>
              <a:t>-trauen. Das gemeinsame Handeln, das  Miteinander und der Umgang der Teilnehmer untereinander stehen hier im Fokus. Altersangepasste Reflektionen unterstützen die gemachten  Lernerfahrungen.</a:t>
            </a:r>
          </a:p>
          <a:p>
            <a:pPr hangingPunct="0">
              <a:spcBef>
                <a:spcPts val="830"/>
              </a:spcBef>
              <a:tabLst>
                <a:tab pos="0" algn="l"/>
                <a:tab pos="348824" algn="l"/>
                <a:tab pos="700939" algn="l"/>
                <a:tab pos="1053055" algn="l"/>
                <a:tab pos="1405171" algn="l"/>
                <a:tab pos="1755640" algn="l"/>
                <a:tab pos="2107755" algn="l"/>
                <a:tab pos="2459871" algn="l"/>
                <a:tab pos="2810339" algn="l"/>
                <a:tab pos="3162455" algn="l"/>
                <a:tab pos="3514570" algn="l"/>
                <a:tab pos="3865041" algn="l"/>
                <a:tab pos="4217156" algn="l"/>
                <a:tab pos="4569272" algn="l"/>
                <a:tab pos="4921387" algn="l"/>
                <a:tab pos="5271857" algn="l"/>
                <a:tab pos="5623971" algn="l"/>
                <a:tab pos="5976087" algn="l"/>
                <a:tab pos="6326557" algn="l"/>
                <a:tab pos="6678673" algn="l"/>
                <a:tab pos="7030787" algn="l"/>
              </a:tabLst>
              <a:defRPr/>
            </a:pPr>
            <a:r>
              <a:rPr lang="de-DE" sz="1400" b="1" dirty="0">
                <a:solidFill>
                  <a:srgbClr val="00B050"/>
                </a:solidFill>
                <a:latin typeface="+mn-lt"/>
                <a:ea typeface="Arial Unicode MS" pitchFamily="34" charset="-128"/>
                <a:cs typeface="Arial" pitchFamily="34" charset="0"/>
              </a:rPr>
              <a:t>E4</a:t>
            </a:r>
            <a:r>
              <a:rPr lang="de-DE" sz="1300" b="1" dirty="0">
                <a:latin typeface="+mn-lt"/>
                <a:ea typeface="Arial Unicode MS" pitchFamily="34" charset="-128"/>
                <a:cs typeface="Arial" pitchFamily="34" charset="0"/>
              </a:rPr>
              <a:t>   - ganztägig - pro Person 33 € </a:t>
            </a:r>
          </a:p>
          <a:p>
            <a:pPr hangingPunct="0">
              <a:spcBef>
                <a:spcPts val="300"/>
              </a:spcBef>
              <a:tabLst>
                <a:tab pos="0" algn="l"/>
                <a:tab pos="348824" algn="l"/>
                <a:tab pos="700939" algn="l"/>
                <a:tab pos="1053055" algn="l"/>
                <a:tab pos="1405171" algn="l"/>
                <a:tab pos="1755640" algn="l"/>
                <a:tab pos="2107755" algn="l"/>
                <a:tab pos="2459871" algn="l"/>
                <a:tab pos="2810339" algn="l"/>
                <a:tab pos="3162455" algn="l"/>
                <a:tab pos="3514570" algn="l"/>
                <a:tab pos="3865041" algn="l"/>
                <a:tab pos="4217156" algn="l"/>
                <a:tab pos="4569272" algn="l"/>
                <a:tab pos="4921387" algn="l"/>
                <a:tab pos="5271857" algn="l"/>
                <a:tab pos="5623971" algn="l"/>
                <a:tab pos="5976087" algn="l"/>
                <a:tab pos="6326557" algn="l"/>
                <a:tab pos="6678673" algn="l"/>
                <a:tab pos="7030787" algn="l"/>
              </a:tabLst>
              <a:defRPr/>
            </a:pPr>
            <a:r>
              <a:rPr lang="de-DE" sz="1400" b="1" dirty="0">
                <a:solidFill>
                  <a:srgbClr val="00B050"/>
                </a:solidFill>
                <a:latin typeface="+mn-lt"/>
                <a:ea typeface="Arial Unicode MS" pitchFamily="34" charset="-128"/>
                <a:cs typeface="Arial" pitchFamily="34" charset="0"/>
              </a:rPr>
              <a:t>E4a</a:t>
            </a:r>
            <a:r>
              <a:rPr lang="de-DE" sz="1300" b="1" dirty="0">
                <a:latin typeface="+mn-lt"/>
                <a:ea typeface="Arial Unicode MS" pitchFamily="34" charset="-128"/>
                <a:cs typeface="Arial" pitchFamily="34" charset="0"/>
              </a:rPr>
              <a:t> - halbtägig - pro Person 20 € </a:t>
            </a:r>
            <a:endParaRPr lang="de-DE" sz="600" dirty="0">
              <a:latin typeface="+mn-lt"/>
              <a:ea typeface="Arial Unicode MS" pitchFamily="34" charset="-128"/>
              <a:cs typeface="Arial" pitchFamily="34" charset="0"/>
            </a:endParaRPr>
          </a:p>
        </p:txBody>
      </p:sp>
      <p:sp>
        <p:nvSpPr>
          <p:cNvPr id="25" name="Textfeld 24"/>
          <p:cNvSpPr txBox="1"/>
          <p:nvPr/>
        </p:nvSpPr>
        <p:spPr>
          <a:xfrm>
            <a:off x="900311" y="4556199"/>
            <a:ext cx="3197620" cy="1309433"/>
          </a:xfrm>
          <a:prstGeom prst="rect">
            <a:avLst/>
          </a:prstGeom>
          <a:noFill/>
          <a:ln>
            <a:solidFill>
              <a:schemeClr val="tx2">
                <a:lumMod val="75000"/>
              </a:schemeClr>
            </a:solidFill>
          </a:ln>
          <a:effectLst>
            <a:glow rad="63500">
              <a:schemeClr val="accent3">
                <a:satMod val="175000"/>
                <a:alpha val="40000"/>
              </a:schemeClr>
            </a:glow>
          </a:effectLst>
        </p:spPr>
        <p:txBody>
          <a:bodyPr lIns="94775" tIns="67163" rIns="94775" bIns="48506">
            <a:spAutoFit/>
          </a:bodyPr>
          <a:lstStyle>
            <a:defPPr>
              <a:defRPr lang="de-DE"/>
            </a:defPPr>
            <a:lvl1pPr hangingPunct="0">
              <a:spcBef>
                <a:spcPts val="621"/>
              </a:spcBef>
              <a:tabLst>
                <a:tab pos="0" algn="l"/>
                <a:tab pos="348824" algn="l"/>
                <a:tab pos="700939" algn="l"/>
                <a:tab pos="1053055" algn="l"/>
                <a:tab pos="1405171" algn="l"/>
                <a:tab pos="1755640" algn="l"/>
                <a:tab pos="2107755" algn="l"/>
                <a:tab pos="2459871" algn="l"/>
                <a:tab pos="2810339" algn="l"/>
                <a:tab pos="3162455" algn="l"/>
                <a:tab pos="3514570" algn="l"/>
                <a:tab pos="3865041" algn="l"/>
                <a:tab pos="4217156" algn="l"/>
                <a:tab pos="4569272" algn="l"/>
                <a:tab pos="4921387" algn="l"/>
                <a:tab pos="5271857" algn="l"/>
                <a:tab pos="5623971" algn="l"/>
                <a:tab pos="5976087" algn="l"/>
                <a:tab pos="6326557" algn="l"/>
                <a:tab pos="6678673" algn="l"/>
                <a:tab pos="7030787" algn="l"/>
              </a:tabLst>
              <a:defRPr sz="1300">
                <a:solidFill>
                  <a:srgbClr val="009242"/>
                </a:solidFill>
                <a:latin typeface="+mn-lt"/>
                <a:ea typeface="Arial Unicode MS" pitchFamily="34" charset="-128"/>
                <a:cs typeface="Arial" pitchFamily="34" charset="0"/>
              </a:defRPr>
            </a:lvl1pPr>
          </a:lstStyle>
          <a:p>
            <a:pPr>
              <a:defRPr/>
            </a:pPr>
            <a:r>
              <a:rPr lang="de-DE" b="1" dirty="0"/>
              <a:t>E2 – Kistenklettern (auf dem JH-Gelände)</a:t>
            </a:r>
          </a:p>
          <a:p>
            <a:pPr>
              <a:spcBef>
                <a:spcPts val="300"/>
              </a:spcBef>
              <a:defRPr/>
            </a:pPr>
            <a:r>
              <a:rPr lang="de-DE" sz="1100" dirty="0">
                <a:solidFill>
                  <a:schemeClr val="tx1"/>
                </a:solidFill>
              </a:rPr>
              <a:t>Hoch hinaus … hier wird‘s in luftiger Höhe spannend. Bewegung, Geschick und Körperbeherrschung sind neben einer Menge Spaß die zentralen Themen bei dieser Übung. Wer schafft die meisten Kisten? </a:t>
            </a:r>
          </a:p>
          <a:p>
            <a:pPr>
              <a:spcBef>
                <a:spcPts val="600"/>
              </a:spcBef>
              <a:defRPr/>
            </a:pPr>
            <a:r>
              <a:rPr lang="de-DE" b="1" dirty="0">
                <a:solidFill>
                  <a:schemeClr val="tx1"/>
                </a:solidFill>
              </a:rPr>
              <a:t>halbtägig (ca. 3 Std.) - pro Person 20 € </a:t>
            </a:r>
          </a:p>
        </p:txBody>
      </p:sp>
      <p:sp>
        <p:nvSpPr>
          <p:cNvPr id="22" name="Textfeld 21"/>
          <p:cNvSpPr txBox="1"/>
          <p:nvPr/>
        </p:nvSpPr>
        <p:spPr>
          <a:xfrm>
            <a:off x="900311" y="2972023"/>
            <a:ext cx="3197620" cy="1478710"/>
          </a:xfrm>
          <a:prstGeom prst="rect">
            <a:avLst/>
          </a:prstGeom>
          <a:noFill/>
          <a:ln>
            <a:solidFill>
              <a:schemeClr val="tx2">
                <a:lumMod val="75000"/>
              </a:schemeClr>
            </a:solidFill>
          </a:ln>
          <a:effectLst>
            <a:glow rad="63500">
              <a:schemeClr val="accent3">
                <a:satMod val="175000"/>
                <a:alpha val="40000"/>
              </a:schemeClr>
            </a:glow>
          </a:effectLst>
        </p:spPr>
        <p:txBody>
          <a:bodyPr lIns="94775" tIns="67163" rIns="94775" bIns="48506">
            <a:spAutoFit/>
          </a:bodyPr>
          <a:lstStyle>
            <a:defPPr>
              <a:defRPr lang="de-DE"/>
            </a:defPPr>
            <a:lvl1pPr hangingPunct="0">
              <a:spcBef>
                <a:spcPts val="621"/>
              </a:spcBef>
              <a:tabLst>
                <a:tab pos="0" algn="l"/>
                <a:tab pos="348824" algn="l"/>
                <a:tab pos="700939" algn="l"/>
                <a:tab pos="1053055" algn="l"/>
                <a:tab pos="1405171" algn="l"/>
                <a:tab pos="1755640" algn="l"/>
                <a:tab pos="2107755" algn="l"/>
                <a:tab pos="2459871" algn="l"/>
                <a:tab pos="2810339" algn="l"/>
                <a:tab pos="3162455" algn="l"/>
                <a:tab pos="3514570" algn="l"/>
                <a:tab pos="3865041" algn="l"/>
                <a:tab pos="4217156" algn="l"/>
                <a:tab pos="4569272" algn="l"/>
                <a:tab pos="4921387" algn="l"/>
                <a:tab pos="5271857" algn="l"/>
                <a:tab pos="5623971" algn="l"/>
                <a:tab pos="5976087" algn="l"/>
                <a:tab pos="6326557" algn="l"/>
                <a:tab pos="6678673" algn="l"/>
                <a:tab pos="7030787" algn="l"/>
              </a:tabLst>
              <a:defRPr sz="1300">
                <a:solidFill>
                  <a:srgbClr val="009242"/>
                </a:solidFill>
                <a:latin typeface="+mn-lt"/>
                <a:ea typeface="Arial Unicode MS" pitchFamily="34" charset="-128"/>
                <a:cs typeface="Arial" pitchFamily="34" charset="0"/>
              </a:defRPr>
            </a:lvl1pPr>
          </a:lstStyle>
          <a:p>
            <a:pPr>
              <a:defRPr/>
            </a:pPr>
            <a:r>
              <a:rPr lang="de-DE" b="1" dirty="0"/>
              <a:t>E1 – Bogenschießen (auf dem JH-Gelände)</a:t>
            </a:r>
          </a:p>
          <a:p>
            <a:pPr>
              <a:spcBef>
                <a:spcPts val="300"/>
              </a:spcBef>
              <a:defRPr/>
            </a:pPr>
            <a:r>
              <a:rPr lang="de-DE" sz="1100" dirty="0">
                <a:solidFill>
                  <a:schemeClr val="tx1"/>
                </a:solidFill>
              </a:rPr>
              <a:t>Sich einmal wie Robin Hood fühlen? Zielsicher ins Schwarze treffen? Um mit Pfeil und Bogen treffsicher umgehen zu können, sind Ruhe und Konzentration erforderlich – aber auch Kraft und Durchhaltevermögen. Nur Übung macht den Robin! </a:t>
            </a:r>
          </a:p>
          <a:p>
            <a:pPr>
              <a:spcBef>
                <a:spcPts val="600"/>
              </a:spcBef>
              <a:defRPr/>
            </a:pPr>
            <a:r>
              <a:rPr lang="de-DE" b="1" dirty="0">
                <a:solidFill>
                  <a:schemeClr val="tx1"/>
                </a:solidFill>
              </a:rPr>
              <a:t>halbtägig (ca. 3 Std.) - pro Person 20 €</a:t>
            </a:r>
          </a:p>
        </p:txBody>
      </p:sp>
      <p:pic>
        <p:nvPicPr>
          <p:cNvPr id="1026"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l="6476" t="4042" r="3619" b="1656"/>
          <a:stretch/>
        </p:blipFill>
        <p:spPr bwMode="auto">
          <a:xfrm>
            <a:off x="4220615" y="1847058"/>
            <a:ext cx="3046928" cy="1864320"/>
          </a:xfrm>
          <a:prstGeom prst="rect">
            <a:avLst/>
          </a:prstGeom>
          <a:noFill/>
          <a:ln>
            <a:solidFill>
              <a:schemeClr val="tx2">
                <a:lumMod val="75000"/>
              </a:schemeClr>
            </a:solidFill>
          </a:ln>
          <a:effectLst>
            <a:glow rad="63500">
              <a:schemeClr val="accent3">
                <a:satMod val="175000"/>
                <a:alpha val="40000"/>
              </a:schemeClr>
            </a:glow>
          </a:effectLst>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nvPicPr>
        <p:blipFill rotWithShape="1">
          <a:blip r:embed="rId9">
            <a:extLst>
              <a:ext uri="{28A0092B-C50C-407E-A947-70E740481C1C}">
                <a14:useLocalDpi xmlns:a14="http://schemas.microsoft.com/office/drawing/2010/main" val="0"/>
              </a:ext>
            </a:extLst>
          </a:blip>
          <a:srcRect t="11080" b="35820"/>
          <a:stretch/>
        </p:blipFill>
        <p:spPr bwMode="auto">
          <a:xfrm>
            <a:off x="917998" y="1891903"/>
            <a:ext cx="3196800" cy="980573"/>
          </a:xfrm>
          <a:prstGeom prst="rect">
            <a:avLst/>
          </a:prstGeom>
          <a:noFill/>
          <a:ln>
            <a:solidFill>
              <a:schemeClr val="tx2">
                <a:lumMod val="75000"/>
              </a:schemeClr>
            </a:solidFill>
          </a:ln>
          <a:effectLst>
            <a:glow rad="63500">
              <a:schemeClr val="accent3">
                <a:satMod val="175000"/>
                <a:alpha val="40000"/>
              </a:schemeClr>
            </a:glow>
          </a:effectLst>
          <a:extLst>
            <a:ext uri="{909E8E84-426E-40DD-AFC4-6F175D3DCCD1}">
              <a14:hiddenFill xmlns:a14="http://schemas.microsoft.com/office/drawing/2010/main">
                <a:solidFill>
                  <a:schemeClr val="accent1"/>
                </a:solidFill>
              </a14:hiddenFill>
            </a:ext>
          </a:extLst>
        </p:spPr>
      </p:pic>
      <p:sp>
        <p:nvSpPr>
          <p:cNvPr id="21" name="Textfeld 20"/>
          <p:cNvSpPr txBox="1"/>
          <p:nvPr/>
        </p:nvSpPr>
        <p:spPr>
          <a:xfrm>
            <a:off x="3410486" y="10302031"/>
            <a:ext cx="1090225" cy="230832"/>
          </a:xfrm>
          <a:prstGeom prst="rect">
            <a:avLst/>
          </a:prstGeom>
          <a:noFill/>
        </p:spPr>
        <p:txBody>
          <a:bodyPr wrap="square" rtlCol="0">
            <a:spAutoFit/>
          </a:bodyPr>
          <a:lstStyle/>
          <a:p>
            <a:pPr algn="ctr"/>
            <a:r>
              <a:rPr lang="de-DE" sz="900" dirty="0"/>
              <a:t>Seite  11 </a:t>
            </a:r>
          </a:p>
        </p:txBody>
      </p:sp>
      <p:pic>
        <p:nvPicPr>
          <p:cNvPr id="13314" name="Picture 2"/>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2503" r="2793"/>
          <a:stretch/>
        </p:blipFill>
        <p:spPr bwMode="auto">
          <a:xfrm>
            <a:off x="4301083" y="5636319"/>
            <a:ext cx="2847975" cy="2004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4617251"/>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feld 22"/>
          <p:cNvSpPr txBox="1"/>
          <p:nvPr/>
        </p:nvSpPr>
        <p:spPr>
          <a:xfrm>
            <a:off x="972318" y="2017067"/>
            <a:ext cx="6303195" cy="3240000"/>
          </a:xfrm>
          <a:prstGeom prst="rect">
            <a:avLst/>
          </a:prstGeom>
          <a:noFill/>
          <a:ln>
            <a:solidFill>
              <a:schemeClr val="tx2">
                <a:lumMod val="75000"/>
              </a:schemeClr>
            </a:solidFill>
          </a:ln>
          <a:effectLst>
            <a:glow rad="63500">
              <a:schemeClr val="accent3">
                <a:satMod val="175000"/>
                <a:alpha val="40000"/>
              </a:schemeClr>
            </a:glow>
          </a:effectLst>
        </p:spPr>
        <p:txBody>
          <a:bodyPr wrap="square" lIns="94775" tIns="82088" rIns="3240000" bIns="48506">
            <a:spAutoFit/>
          </a:bodyPr>
          <a:lstStyle/>
          <a:p>
            <a:pPr lvl="0" algn="just" hangingPunct="0">
              <a:spcBef>
                <a:spcPts val="621"/>
              </a:spcBef>
              <a:tabLst>
                <a:tab pos="0" algn="l"/>
                <a:tab pos="347663" algn="l"/>
                <a:tab pos="700088" algn="l"/>
                <a:tab pos="1052513" algn="l"/>
                <a:tab pos="1404938" algn="l"/>
                <a:tab pos="1754188" algn="l"/>
                <a:tab pos="2106613" algn="l"/>
                <a:tab pos="2459038" algn="l"/>
                <a:tab pos="2809875" algn="l"/>
                <a:tab pos="3048000" algn="l"/>
                <a:tab pos="3162300" algn="l"/>
                <a:tab pos="3513138" algn="l"/>
                <a:tab pos="3863975" algn="l"/>
                <a:tab pos="4216400" algn="l"/>
                <a:tab pos="4568825" algn="l"/>
                <a:tab pos="4921250" algn="l"/>
                <a:tab pos="5270500" algn="l"/>
                <a:tab pos="5622925" algn="l"/>
                <a:tab pos="6326188" algn="l"/>
                <a:tab pos="6678613" algn="l"/>
                <a:tab pos="7029450" algn="l"/>
              </a:tabLst>
              <a:defRPr/>
            </a:pPr>
            <a:endParaRPr lang="de-DE" sz="1100" dirty="0">
              <a:latin typeface="+mn-lt"/>
              <a:ea typeface="Arial Unicode MS" pitchFamily="34" charset="-128"/>
              <a:cs typeface="Arial" pitchFamily="34" charset="0"/>
            </a:endParaRPr>
          </a:p>
          <a:p>
            <a:pPr lvl="0" algn="just" hangingPunct="0">
              <a:spcBef>
                <a:spcPts val="621"/>
              </a:spcBef>
              <a:tabLst>
                <a:tab pos="0" algn="l"/>
                <a:tab pos="347663" algn="l"/>
                <a:tab pos="700088" algn="l"/>
                <a:tab pos="1052513" algn="l"/>
                <a:tab pos="1404938" algn="l"/>
                <a:tab pos="1754188" algn="l"/>
                <a:tab pos="2106613" algn="l"/>
                <a:tab pos="2459038" algn="l"/>
                <a:tab pos="2809875" algn="l"/>
                <a:tab pos="3048000" algn="l"/>
                <a:tab pos="3162300" algn="l"/>
                <a:tab pos="3513138" algn="l"/>
                <a:tab pos="3863975" algn="l"/>
                <a:tab pos="4216400" algn="l"/>
                <a:tab pos="4568825" algn="l"/>
                <a:tab pos="4921250" algn="l"/>
                <a:tab pos="5270500" algn="l"/>
                <a:tab pos="5622925" algn="l"/>
                <a:tab pos="6326188" algn="l"/>
                <a:tab pos="6678613" algn="l"/>
                <a:tab pos="7029450" algn="l"/>
              </a:tabLst>
              <a:defRPr/>
            </a:pPr>
            <a:endParaRPr lang="de-DE" sz="100" dirty="0">
              <a:latin typeface="+mn-lt"/>
              <a:ea typeface="Arial Unicode MS" pitchFamily="34" charset="-128"/>
              <a:cs typeface="Arial" pitchFamily="34" charset="0"/>
            </a:endParaRPr>
          </a:p>
          <a:p>
            <a:pPr lvl="0" algn="just" hangingPunct="0">
              <a:spcBef>
                <a:spcPts val="621"/>
              </a:spcBef>
              <a:tabLst>
                <a:tab pos="0" algn="l"/>
                <a:tab pos="347663" algn="l"/>
                <a:tab pos="700088" algn="l"/>
                <a:tab pos="1052513" algn="l"/>
                <a:tab pos="1404938" algn="l"/>
                <a:tab pos="1754188" algn="l"/>
                <a:tab pos="2106613" algn="l"/>
                <a:tab pos="2459038" algn="l"/>
                <a:tab pos="2809875" algn="l"/>
                <a:tab pos="3048000" algn="l"/>
                <a:tab pos="3162300" algn="l"/>
                <a:tab pos="3513138" algn="l"/>
                <a:tab pos="3863975" algn="l"/>
                <a:tab pos="4216400" algn="l"/>
                <a:tab pos="4568825" algn="l"/>
                <a:tab pos="4921250" algn="l"/>
                <a:tab pos="5270500" algn="l"/>
                <a:tab pos="5622925" algn="l"/>
                <a:tab pos="6326188" algn="l"/>
                <a:tab pos="6678613" algn="l"/>
                <a:tab pos="7029450" algn="l"/>
              </a:tabLst>
              <a:defRPr/>
            </a:pPr>
            <a:r>
              <a:rPr lang="de-DE" sz="1100" dirty="0">
                <a:latin typeface="+mn-lt"/>
                <a:ea typeface="Arial Unicode MS" pitchFamily="34" charset="-128"/>
                <a:cs typeface="Arial" pitchFamily="34" charset="0"/>
              </a:rPr>
              <a:t>Eine Kahnfahrt durch Deutschlands letzten Urwald! Haben Sie schon einmal den wunderschönen Eisvogel gesehen? Vielleicht entdecken Sie ihn im Naturschutzgebiet „Taubergießen“ – ebenso wie den seltenen Haubentaucher? Mit dem Bus geht es zunächst zur Einsatzstelle. Unter sachkundiger Führung der Fischer können Sie im Verlauf einer fast zweistündigen Flachbootsfahrt eine einzigartige Tier- und Pflanzenwelt bewundern sowie Wissens-wertes über Fischerei und Fischereirechte erfahren. Und nebenbei Silberreiher, Kormorane oder Wildgänse begrüßen. Paradiesisch! </a:t>
            </a:r>
          </a:p>
          <a:p>
            <a:pPr lvl="0" algn="just" hangingPunct="0">
              <a:spcBef>
                <a:spcPts val="621"/>
              </a:spcBef>
              <a:tabLst>
                <a:tab pos="0" algn="l"/>
                <a:tab pos="347663" algn="l"/>
                <a:tab pos="700088" algn="l"/>
                <a:tab pos="1052513" algn="l"/>
                <a:tab pos="1404938" algn="l"/>
                <a:tab pos="1754188" algn="l"/>
                <a:tab pos="2106613" algn="l"/>
                <a:tab pos="2459038" algn="l"/>
                <a:tab pos="2809875" algn="l"/>
                <a:tab pos="3048000" algn="l"/>
                <a:tab pos="3162300" algn="l"/>
                <a:tab pos="3513138" algn="l"/>
                <a:tab pos="3863975" algn="l"/>
                <a:tab pos="4216400" algn="l"/>
                <a:tab pos="4568825" algn="l"/>
                <a:tab pos="4921250" algn="l"/>
                <a:tab pos="5270500" algn="l"/>
                <a:tab pos="5622925" algn="l"/>
                <a:tab pos="6326188" algn="l"/>
                <a:tab pos="6678613" algn="l"/>
                <a:tab pos="7029450" algn="l"/>
              </a:tabLst>
              <a:defRPr/>
            </a:pPr>
            <a:r>
              <a:rPr lang="de-DE" sz="1100" dirty="0">
                <a:latin typeface="+mn-lt"/>
                <a:ea typeface="Arial Unicode MS" pitchFamily="34" charset="-128"/>
                <a:cs typeface="Arial" pitchFamily="34" charset="0"/>
              </a:rPr>
              <a:t>Wahlweise Rückwanderung zur Einstiegsstelle (dann ganztägig) oder Abholung  (ca. 3,5 Std.).</a:t>
            </a:r>
          </a:p>
          <a:p>
            <a:pPr lvl="0" hangingPunct="0">
              <a:spcBef>
                <a:spcPts val="621"/>
              </a:spcBef>
              <a:tabLst>
                <a:tab pos="0" algn="l"/>
                <a:tab pos="348824" algn="l"/>
                <a:tab pos="700939" algn="l"/>
                <a:tab pos="1053055" algn="l"/>
                <a:tab pos="1405171" algn="l"/>
                <a:tab pos="1755640" algn="l"/>
                <a:tab pos="2107755" algn="l"/>
                <a:tab pos="2459871" algn="l"/>
                <a:tab pos="2810339" algn="l"/>
                <a:tab pos="3162455" algn="l"/>
                <a:tab pos="3514570" algn="l"/>
                <a:tab pos="3865041" algn="l"/>
                <a:tab pos="4217156" algn="l"/>
                <a:tab pos="4569272" algn="l"/>
                <a:tab pos="4921387" algn="l"/>
                <a:tab pos="5271857" algn="l"/>
                <a:tab pos="5623971" algn="l"/>
                <a:tab pos="5976087" algn="l"/>
                <a:tab pos="6326557" algn="l"/>
                <a:tab pos="6678673" algn="l"/>
                <a:tab pos="7030787" algn="l"/>
              </a:tabLst>
              <a:defRPr/>
            </a:pPr>
            <a:r>
              <a:rPr lang="de-DE" sz="1300" b="1" dirty="0">
                <a:latin typeface="+mn-lt"/>
                <a:ea typeface="Arial Unicode MS" pitchFamily="34" charset="-128"/>
                <a:cs typeface="Arial" pitchFamily="34" charset="0"/>
              </a:rPr>
              <a:t>ganz- oder halbtägig - pro Person 43 €</a:t>
            </a:r>
          </a:p>
        </p:txBody>
      </p:sp>
      <p:pic>
        <p:nvPicPr>
          <p:cNvPr id="14363" name="Grafik 1"/>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5900"/>
                    </a14:imgEffect>
                    <a14:imgEffect>
                      <a14:saturation sat="200000"/>
                    </a14:imgEffect>
                  </a14:imgLayer>
                </a14:imgProps>
              </a:ext>
              <a:ext uri="{28A0092B-C50C-407E-A947-70E740481C1C}">
                <a14:useLocalDpi xmlns:a14="http://schemas.microsoft.com/office/drawing/2010/main" val="0"/>
              </a:ext>
            </a:extLst>
          </a:blip>
          <a:srcRect l="6853" t="-721" r="9539" b="-979"/>
          <a:stretch/>
        </p:blipFill>
        <p:spPr bwMode="auto">
          <a:xfrm>
            <a:off x="4171591" y="2424543"/>
            <a:ext cx="3006446" cy="2779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Freihandform 24"/>
          <p:cNvSpPr/>
          <p:nvPr/>
        </p:nvSpPr>
        <p:spPr>
          <a:xfrm>
            <a:off x="1020362" y="5890301"/>
            <a:ext cx="6251957" cy="1969283"/>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w="0">
            <a:solidFill>
              <a:srgbClr val="009242"/>
            </a:solidFill>
            <a:prstDash val="solid"/>
          </a:ln>
          <a:effectLst>
            <a:glow rad="63500">
              <a:schemeClr val="accent3">
                <a:satMod val="175000"/>
                <a:alpha val="40000"/>
              </a:schemeClr>
            </a:glow>
          </a:effectLst>
        </p:spPr>
        <p:txBody>
          <a:bodyPr lIns="85033" tIns="42512" rIns="85033" bIns="42512"/>
          <a:lstStyle>
            <a:defPPr>
              <a:defRPr lang="de-DE"/>
            </a:defPPr>
            <a:lvl1pPr marL="0" algn="l" defTabSz="981883" rtl="0" eaLnBrk="1" latinLnBrk="0" hangingPunct="1">
              <a:defRPr sz="1900" kern="1200">
                <a:solidFill>
                  <a:schemeClr val="tx1"/>
                </a:solidFill>
                <a:latin typeface="+mn-lt"/>
                <a:ea typeface="+mn-ea"/>
                <a:cs typeface="+mn-cs"/>
              </a:defRPr>
            </a:lvl1pPr>
            <a:lvl2pPr marL="490941" algn="l" defTabSz="981883" rtl="0" eaLnBrk="1" latinLnBrk="0" hangingPunct="1">
              <a:defRPr sz="1900" kern="1200">
                <a:solidFill>
                  <a:schemeClr val="tx1"/>
                </a:solidFill>
                <a:latin typeface="+mn-lt"/>
                <a:ea typeface="+mn-ea"/>
                <a:cs typeface="+mn-cs"/>
              </a:defRPr>
            </a:lvl2pPr>
            <a:lvl3pPr marL="981883" algn="l" defTabSz="981883" rtl="0" eaLnBrk="1" latinLnBrk="0" hangingPunct="1">
              <a:defRPr sz="1900" kern="1200">
                <a:solidFill>
                  <a:schemeClr val="tx1"/>
                </a:solidFill>
                <a:latin typeface="+mn-lt"/>
                <a:ea typeface="+mn-ea"/>
                <a:cs typeface="+mn-cs"/>
              </a:defRPr>
            </a:lvl3pPr>
            <a:lvl4pPr marL="1472824" algn="l" defTabSz="981883" rtl="0" eaLnBrk="1" latinLnBrk="0" hangingPunct="1">
              <a:defRPr sz="1900" kern="1200">
                <a:solidFill>
                  <a:schemeClr val="tx1"/>
                </a:solidFill>
                <a:latin typeface="+mn-lt"/>
                <a:ea typeface="+mn-ea"/>
                <a:cs typeface="+mn-cs"/>
              </a:defRPr>
            </a:lvl4pPr>
            <a:lvl5pPr marL="1963765" algn="l" defTabSz="981883" rtl="0" eaLnBrk="1" latinLnBrk="0" hangingPunct="1">
              <a:defRPr sz="1900" kern="1200">
                <a:solidFill>
                  <a:schemeClr val="tx1"/>
                </a:solidFill>
                <a:latin typeface="+mn-lt"/>
                <a:ea typeface="+mn-ea"/>
                <a:cs typeface="+mn-cs"/>
              </a:defRPr>
            </a:lvl5pPr>
            <a:lvl6pPr marL="2454707" algn="l" defTabSz="981883" rtl="0" eaLnBrk="1" latinLnBrk="0" hangingPunct="1">
              <a:defRPr sz="1900" kern="1200">
                <a:solidFill>
                  <a:schemeClr val="tx1"/>
                </a:solidFill>
                <a:latin typeface="+mn-lt"/>
                <a:ea typeface="+mn-ea"/>
                <a:cs typeface="+mn-cs"/>
              </a:defRPr>
            </a:lvl6pPr>
            <a:lvl7pPr marL="2945648" algn="l" defTabSz="981883" rtl="0" eaLnBrk="1" latinLnBrk="0" hangingPunct="1">
              <a:defRPr sz="1900" kern="1200">
                <a:solidFill>
                  <a:schemeClr val="tx1"/>
                </a:solidFill>
                <a:latin typeface="+mn-lt"/>
                <a:ea typeface="+mn-ea"/>
                <a:cs typeface="+mn-cs"/>
              </a:defRPr>
            </a:lvl7pPr>
            <a:lvl8pPr marL="3436590" algn="l" defTabSz="981883" rtl="0" eaLnBrk="1" latinLnBrk="0" hangingPunct="1">
              <a:defRPr sz="1900" kern="1200">
                <a:solidFill>
                  <a:schemeClr val="tx1"/>
                </a:solidFill>
                <a:latin typeface="+mn-lt"/>
                <a:ea typeface="+mn-ea"/>
                <a:cs typeface="+mn-cs"/>
              </a:defRPr>
            </a:lvl8pPr>
            <a:lvl9pPr marL="3927531" algn="l" defTabSz="981883" rtl="0" eaLnBrk="1" latinLnBrk="0" hangingPunct="1">
              <a:defRPr sz="1900" kern="1200">
                <a:solidFill>
                  <a:schemeClr val="tx1"/>
                </a:solidFill>
                <a:latin typeface="+mn-lt"/>
                <a:ea typeface="+mn-ea"/>
                <a:cs typeface="+mn-cs"/>
              </a:defRPr>
            </a:lvl9pPr>
          </a:lstStyle>
          <a:p>
            <a:pPr marL="3138488" defTabSz="914400" hangingPunct="0">
              <a:spcBef>
                <a:spcPts val="600"/>
              </a:spcBef>
              <a:spcAft>
                <a:spcPts val="600"/>
              </a:spcAft>
              <a:tabLst>
                <a:tab pos="0" algn="l"/>
                <a:tab pos="424126" algn="l"/>
                <a:tab pos="848599" algn="l"/>
                <a:tab pos="1273073" algn="l"/>
                <a:tab pos="1697545" algn="l"/>
                <a:tab pos="2122020" algn="l"/>
                <a:tab pos="2546492" algn="l"/>
                <a:tab pos="2970964" algn="l"/>
                <a:tab pos="3395430" algn="l"/>
                <a:tab pos="3819901" algn="l"/>
                <a:tab pos="4244375" algn="l"/>
                <a:tab pos="4668849" algn="l"/>
                <a:tab pos="5093320" algn="l"/>
                <a:tab pos="5517793" algn="l"/>
                <a:tab pos="5942267" algn="l"/>
                <a:tab pos="6366740" algn="l"/>
                <a:tab pos="6791204" algn="l"/>
                <a:tab pos="7215676" algn="l"/>
                <a:tab pos="7640150" algn="l"/>
                <a:tab pos="8064621" algn="l"/>
                <a:tab pos="8489095" algn="l"/>
              </a:tabLst>
              <a:defRPr sz="1800" b="0" i="0" u="none" strike="noStrike" kern="0" cap="none" spc="0" baseline="0">
                <a:solidFill>
                  <a:srgbClr val="000000"/>
                </a:solidFill>
                <a:uFillTx/>
              </a:defRPr>
            </a:pPr>
            <a:r>
              <a:rPr lang="de-DE" sz="1400" b="1" kern="0" dirty="0">
                <a:solidFill>
                  <a:srgbClr val="009242"/>
                </a:solidFill>
                <a:ea typeface="Arial Unicode MS" pitchFamily="34" charset="-128"/>
                <a:cs typeface="Arial" pitchFamily="34" charset="0"/>
              </a:rPr>
              <a:t>E11 – Vehikel-Bau </a:t>
            </a:r>
            <a:r>
              <a:rPr lang="de-DE" sz="1200" b="1" kern="0" dirty="0">
                <a:solidFill>
                  <a:srgbClr val="009242"/>
                </a:solidFill>
                <a:ea typeface="Arial Unicode MS" pitchFamily="34" charset="-128"/>
                <a:cs typeface="Arial" pitchFamily="34" charset="0"/>
              </a:rPr>
              <a:t>(auf dem JH-Gelände)</a:t>
            </a:r>
          </a:p>
          <a:p>
            <a:pPr marL="3138488" defTabSz="914400" hangingPunct="0">
              <a:spcAft>
                <a:spcPts val="0"/>
              </a:spcAft>
              <a:tabLst>
                <a:tab pos="423863" algn="l"/>
                <a:tab pos="847725" algn="l"/>
                <a:tab pos="1271588" algn="l"/>
                <a:tab pos="1697038" algn="l"/>
                <a:tab pos="2120900" algn="l"/>
                <a:tab pos="2546350" algn="l"/>
                <a:tab pos="2970213" algn="l"/>
                <a:tab pos="3394075" algn="l"/>
                <a:tab pos="3819525" algn="l"/>
                <a:tab pos="4243388" algn="l"/>
                <a:tab pos="4668838" algn="l"/>
                <a:tab pos="5092700" algn="l"/>
                <a:tab pos="5516563" algn="l"/>
                <a:tab pos="5942013" algn="l"/>
                <a:tab pos="6365875" algn="l"/>
                <a:tab pos="6789738" algn="l"/>
                <a:tab pos="7215188" algn="l"/>
                <a:tab pos="7639050" algn="l"/>
                <a:tab pos="8064500" algn="l"/>
                <a:tab pos="8488363" algn="l"/>
              </a:tabLst>
              <a:defRPr sz="1800" b="0" i="0" u="none" strike="noStrike" kern="0" cap="none" spc="0" baseline="0">
                <a:solidFill>
                  <a:srgbClr val="000000"/>
                </a:solidFill>
                <a:uFillTx/>
              </a:defRPr>
            </a:pPr>
            <a:r>
              <a:rPr lang="de-DE" sz="1100" dirty="0">
                <a:solidFill>
                  <a:prstClr val="black"/>
                </a:solidFill>
                <a:ea typeface="Arial Unicode MS" pitchFamily="34" charset="-128"/>
                <a:cs typeface="Arial" pitchFamily="34" charset="0"/>
              </a:rPr>
              <a:t>Ein „Vehikel“ bezeichnet ein etwas klappriges, in die Jahre gekommenes Gefährt. Bei diesem Team-Event sollen die Teilnehmenden besonders stabile und fahrtüchtige Gefährte bauen. Kreativität, Kommunikation und volles Engagement sind hier gefragt. </a:t>
            </a:r>
          </a:p>
          <a:p>
            <a:pPr marL="3138488" defTabSz="914400" hangingPunct="0">
              <a:spcAft>
                <a:spcPts val="0"/>
              </a:spcAft>
              <a:tabLst>
                <a:tab pos="423863" algn="l"/>
                <a:tab pos="847725" algn="l"/>
                <a:tab pos="1271588" algn="l"/>
                <a:tab pos="1697038" algn="l"/>
                <a:tab pos="2120900" algn="l"/>
                <a:tab pos="2546350" algn="l"/>
                <a:tab pos="2970213" algn="l"/>
                <a:tab pos="3394075" algn="l"/>
                <a:tab pos="3819525" algn="l"/>
                <a:tab pos="4243388" algn="l"/>
                <a:tab pos="4668838" algn="l"/>
                <a:tab pos="5092700" algn="l"/>
                <a:tab pos="5516563" algn="l"/>
                <a:tab pos="5942013" algn="l"/>
                <a:tab pos="6365875" algn="l"/>
                <a:tab pos="6789738" algn="l"/>
                <a:tab pos="7215188" algn="l"/>
                <a:tab pos="7639050" algn="l"/>
                <a:tab pos="8064500" algn="l"/>
                <a:tab pos="8488363" algn="l"/>
              </a:tabLst>
              <a:defRPr sz="1800" b="0" i="0" u="none" strike="noStrike" kern="0" cap="none" spc="0" baseline="0">
                <a:solidFill>
                  <a:srgbClr val="000000"/>
                </a:solidFill>
                <a:uFillTx/>
              </a:defRPr>
            </a:pPr>
            <a:r>
              <a:rPr lang="de-DE" sz="1100" dirty="0">
                <a:solidFill>
                  <a:prstClr val="black"/>
                </a:solidFill>
                <a:ea typeface="Arial Unicode MS" pitchFamily="34" charset="-128"/>
                <a:cs typeface="Arial" pitchFamily="34" charset="0"/>
              </a:rPr>
              <a:t>Fährt es auch? Spaß beim Ausprobieren und beim </a:t>
            </a:r>
          </a:p>
          <a:p>
            <a:pPr marL="3138488" defTabSz="914400" hangingPunct="0">
              <a:spcAft>
                <a:spcPts val="0"/>
              </a:spcAft>
              <a:tabLst>
                <a:tab pos="423863" algn="l"/>
                <a:tab pos="847725" algn="l"/>
                <a:tab pos="1271588" algn="l"/>
                <a:tab pos="1697038" algn="l"/>
                <a:tab pos="2120900" algn="l"/>
                <a:tab pos="2546350" algn="l"/>
                <a:tab pos="2970213" algn="l"/>
                <a:tab pos="3394075" algn="l"/>
                <a:tab pos="3819525" algn="l"/>
                <a:tab pos="4243388" algn="l"/>
                <a:tab pos="4668838" algn="l"/>
                <a:tab pos="5092700" algn="l"/>
                <a:tab pos="5516563" algn="l"/>
                <a:tab pos="5942013" algn="l"/>
                <a:tab pos="6365875" algn="l"/>
                <a:tab pos="6789738" algn="l"/>
                <a:tab pos="7215188" algn="l"/>
                <a:tab pos="7639050" algn="l"/>
                <a:tab pos="8064500" algn="l"/>
                <a:tab pos="8488363" algn="l"/>
              </a:tabLst>
              <a:defRPr sz="1800" b="0" i="0" u="none" strike="noStrike" kern="0" cap="none" spc="0" baseline="0">
                <a:solidFill>
                  <a:srgbClr val="000000"/>
                </a:solidFill>
                <a:uFillTx/>
              </a:defRPr>
            </a:pPr>
            <a:r>
              <a:rPr lang="de-DE" sz="1100" dirty="0">
                <a:solidFill>
                  <a:prstClr val="black"/>
                </a:solidFill>
                <a:ea typeface="Arial Unicode MS" pitchFamily="34" charset="-128"/>
                <a:cs typeface="Arial" pitchFamily="34" charset="0"/>
              </a:rPr>
              <a:t>lustigen Fotoshooting sind garantiert!</a:t>
            </a:r>
            <a:endParaRPr lang="de-DE" sz="1100" kern="0" dirty="0">
              <a:solidFill>
                <a:srgbClr val="000000"/>
              </a:solidFill>
              <a:ea typeface="Arial Unicode MS" pitchFamily="2"/>
              <a:cs typeface="Arial Unicode MS" pitchFamily="2"/>
            </a:endParaRPr>
          </a:p>
          <a:p>
            <a:pPr marL="3138488" defTabSz="914400" hangingPunct="0">
              <a:spcBef>
                <a:spcPts val="300"/>
              </a:spcBef>
              <a:tabLst>
                <a:tab pos="0" algn="l"/>
                <a:tab pos="424126" algn="l"/>
                <a:tab pos="848599" algn="l"/>
                <a:tab pos="1273073" algn="l"/>
                <a:tab pos="1697545" algn="l"/>
                <a:tab pos="2122020" algn="l"/>
                <a:tab pos="2546492" algn="l"/>
                <a:tab pos="2970964" algn="l"/>
                <a:tab pos="3395430" algn="l"/>
                <a:tab pos="3819901" algn="l"/>
                <a:tab pos="4244375" algn="l"/>
                <a:tab pos="4668849" algn="l"/>
                <a:tab pos="5093320" algn="l"/>
                <a:tab pos="5517793" algn="l"/>
                <a:tab pos="5942267" algn="l"/>
                <a:tab pos="6366740" algn="l"/>
                <a:tab pos="6791204" algn="l"/>
                <a:tab pos="7215676" algn="l"/>
                <a:tab pos="7640150" algn="l"/>
                <a:tab pos="8064621" algn="l"/>
                <a:tab pos="8489095" algn="l"/>
              </a:tabLst>
              <a:defRPr sz="1800" b="0" i="0" u="none" strike="noStrike" kern="0" cap="none" spc="0" baseline="0">
                <a:solidFill>
                  <a:srgbClr val="000000"/>
                </a:solidFill>
                <a:uFillTx/>
              </a:defRPr>
            </a:pPr>
            <a:r>
              <a:rPr lang="de-DE" sz="1300" b="1" kern="0" dirty="0">
                <a:solidFill>
                  <a:srgbClr val="000000"/>
                </a:solidFill>
                <a:ea typeface="Arial Unicode MS" pitchFamily="2"/>
                <a:cs typeface="Arial Unicode MS" pitchFamily="2"/>
              </a:rPr>
              <a:t>Ganztägig – pro Person  33 €</a:t>
            </a:r>
          </a:p>
          <a:p>
            <a:pPr defTabSz="914400" hangingPunct="0">
              <a:spcBef>
                <a:spcPts val="300"/>
              </a:spcBef>
              <a:tabLst>
                <a:tab pos="0" algn="l"/>
                <a:tab pos="424126" algn="l"/>
                <a:tab pos="848599" algn="l"/>
                <a:tab pos="1273073" algn="l"/>
                <a:tab pos="1697545" algn="l"/>
                <a:tab pos="2122020" algn="l"/>
                <a:tab pos="2546492" algn="l"/>
                <a:tab pos="2970964" algn="l"/>
                <a:tab pos="3395430" algn="l"/>
                <a:tab pos="3819901" algn="l"/>
                <a:tab pos="4244375" algn="l"/>
                <a:tab pos="4668849" algn="l"/>
                <a:tab pos="5093320" algn="l"/>
                <a:tab pos="5517793" algn="l"/>
                <a:tab pos="5942267" algn="l"/>
                <a:tab pos="6366740" algn="l"/>
                <a:tab pos="6791204" algn="l"/>
                <a:tab pos="7215676" algn="l"/>
                <a:tab pos="7640150" algn="l"/>
                <a:tab pos="8064621" algn="l"/>
                <a:tab pos="8489095" algn="l"/>
              </a:tabLst>
              <a:defRPr sz="1800" b="0" i="0" u="none" strike="noStrike" kern="0" cap="none" spc="0" baseline="0">
                <a:solidFill>
                  <a:srgbClr val="000000"/>
                </a:solidFill>
                <a:uFillTx/>
              </a:defRPr>
            </a:pPr>
            <a:r>
              <a:rPr lang="de-DE" sz="1300" b="1" kern="0" dirty="0">
                <a:solidFill>
                  <a:srgbClr val="000000"/>
                </a:solidFill>
                <a:ea typeface="Arial Unicode MS" pitchFamily="2"/>
                <a:cs typeface="Arial Unicode MS" pitchFamily="2"/>
              </a:rPr>
              <a:t> </a:t>
            </a:r>
            <a:endParaRPr lang="de-DE" sz="1000" b="1" kern="0" dirty="0">
              <a:solidFill>
                <a:srgbClr val="000000"/>
              </a:solidFill>
              <a:ea typeface="Arial Unicode MS" pitchFamily="2"/>
              <a:cs typeface="Arial Unicode MS" pitchFamily="2"/>
            </a:endParaRPr>
          </a:p>
          <a:p>
            <a:pPr defTabSz="914400" hangingPunct="0">
              <a:tabLst>
                <a:tab pos="0" algn="l"/>
                <a:tab pos="424126" algn="l"/>
                <a:tab pos="848599" algn="l"/>
                <a:tab pos="1273073" algn="l"/>
                <a:tab pos="1697545" algn="l"/>
                <a:tab pos="2122020" algn="l"/>
                <a:tab pos="2546492" algn="l"/>
                <a:tab pos="2970964" algn="l"/>
                <a:tab pos="3395430" algn="l"/>
                <a:tab pos="3819901" algn="l"/>
                <a:tab pos="4244375" algn="l"/>
                <a:tab pos="4668849" algn="l"/>
                <a:tab pos="5093320" algn="l"/>
                <a:tab pos="5517793" algn="l"/>
                <a:tab pos="5942267" algn="l"/>
                <a:tab pos="6366740" algn="l"/>
                <a:tab pos="6791204" algn="l"/>
                <a:tab pos="7215676" algn="l"/>
                <a:tab pos="7640150" algn="l"/>
                <a:tab pos="8064621" algn="l"/>
                <a:tab pos="8489095" algn="l"/>
              </a:tabLst>
              <a:defRPr sz="1800" b="0" i="0" u="none" strike="noStrike" kern="0" cap="none" spc="0" baseline="0">
                <a:solidFill>
                  <a:srgbClr val="000000"/>
                </a:solidFill>
                <a:uFillTx/>
              </a:defRPr>
            </a:pPr>
            <a:r>
              <a:rPr lang="de-DE" sz="1400" b="1" kern="0" dirty="0">
                <a:solidFill>
                  <a:srgbClr val="009242"/>
                </a:solidFill>
                <a:ea typeface="Arial Unicode MS" pitchFamily="34" charset="-128"/>
                <a:cs typeface="Arial" pitchFamily="34" charset="0"/>
              </a:rPr>
              <a:t>E10 – Team Projekt Kugelbahn XXL </a:t>
            </a:r>
          </a:p>
          <a:p>
            <a:pPr defTabSz="914400" hangingPunct="0">
              <a:tabLst>
                <a:tab pos="0" algn="l"/>
                <a:tab pos="424126" algn="l"/>
                <a:tab pos="848599" algn="l"/>
                <a:tab pos="1273073" algn="l"/>
                <a:tab pos="1697545" algn="l"/>
                <a:tab pos="2122020" algn="l"/>
                <a:tab pos="2546492" algn="l"/>
                <a:tab pos="2970964" algn="l"/>
                <a:tab pos="3395430" algn="l"/>
                <a:tab pos="3819901" algn="l"/>
                <a:tab pos="4244375" algn="l"/>
                <a:tab pos="4668849" algn="l"/>
                <a:tab pos="5093320" algn="l"/>
                <a:tab pos="5517793" algn="l"/>
                <a:tab pos="5942267" algn="l"/>
                <a:tab pos="6366740" algn="l"/>
                <a:tab pos="6791204" algn="l"/>
                <a:tab pos="7215676" algn="l"/>
                <a:tab pos="7640150" algn="l"/>
                <a:tab pos="8064621" algn="l"/>
                <a:tab pos="8489095" algn="l"/>
              </a:tabLst>
              <a:defRPr sz="1800" b="0" i="0" u="none" strike="noStrike" kern="0" cap="none" spc="0" baseline="0">
                <a:solidFill>
                  <a:srgbClr val="000000"/>
                </a:solidFill>
                <a:uFillTx/>
              </a:defRPr>
            </a:pPr>
            <a:r>
              <a:rPr lang="de-DE" sz="1100" dirty="0">
                <a:solidFill>
                  <a:prstClr val="black"/>
                </a:solidFill>
                <a:ea typeface="Arial Unicode MS" pitchFamily="34" charset="-128"/>
                <a:cs typeface="Arial" pitchFamily="34" charset="0"/>
              </a:rPr>
              <a:t>Bei einer „Kugelbahn“ denken viele Menschen an </a:t>
            </a:r>
          </a:p>
          <a:p>
            <a:pPr defTabSz="914400" hangingPunct="0">
              <a:tabLst>
                <a:tab pos="0" algn="l"/>
                <a:tab pos="424126" algn="l"/>
                <a:tab pos="848599" algn="l"/>
                <a:tab pos="1273073" algn="l"/>
                <a:tab pos="1697545" algn="l"/>
                <a:tab pos="2122020" algn="l"/>
                <a:tab pos="2546492" algn="l"/>
                <a:tab pos="2970964" algn="l"/>
                <a:tab pos="3395430" algn="l"/>
                <a:tab pos="3819901" algn="l"/>
                <a:tab pos="4244375" algn="l"/>
                <a:tab pos="4668849" algn="l"/>
                <a:tab pos="5093320" algn="l"/>
                <a:tab pos="5517793" algn="l"/>
                <a:tab pos="5942267" algn="l"/>
                <a:tab pos="6366740" algn="l"/>
                <a:tab pos="6791204" algn="l"/>
                <a:tab pos="7215676" algn="l"/>
                <a:tab pos="7640150" algn="l"/>
                <a:tab pos="8064621" algn="l"/>
                <a:tab pos="8489095" algn="l"/>
              </a:tabLst>
              <a:defRPr sz="1800" b="0" i="0" u="none" strike="noStrike" kern="0" cap="none" spc="0" baseline="0">
                <a:solidFill>
                  <a:srgbClr val="000000"/>
                </a:solidFill>
                <a:uFillTx/>
              </a:defRPr>
            </a:pPr>
            <a:r>
              <a:rPr lang="de-DE" sz="1100" b="1" kern="0" dirty="0">
                <a:solidFill>
                  <a:prstClr val="black"/>
                </a:solidFill>
                <a:ea typeface="Arial Unicode MS" pitchFamily="34" charset="-128"/>
                <a:cs typeface="Arial" pitchFamily="34" charset="0"/>
              </a:rPr>
              <a:t>ein  Kinderspielzeug-doch: wenn eine solche im </a:t>
            </a:r>
          </a:p>
          <a:p>
            <a:pPr defTabSz="914400" hangingPunct="0">
              <a:tabLst>
                <a:tab pos="0" algn="l"/>
                <a:tab pos="424126" algn="l"/>
                <a:tab pos="848599" algn="l"/>
                <a:tab pos="1273073" algn="l"/>
                <a:tab pos="1697545" algn="l"/>
                <a:tab pos="2122020" algn="l"/>
                <a:tab pos="2546492" algn="l"/>
                <a:tab pos="2970964" algn="l"/>
                <a:tab pos="3395430" algn="l"/>
                <a:tab pos="3819901" algn="l"/>
                <a:tab pos="4244375" algn="l"/>
                <a:tab pos="4668849" algn="l"/>
                <a:tab pos="5093320" algn="l"/>
                <a:tab pos="5517793" algn="l"/>
                <a:tab pos="5942267" algn="l"/>
                <a:tab pos="6366740" algn="l"/>
                <a:tab pos="6791204" algn="l"/>
                <a:tab pos="7215676" algn="l"/>
                <a:tab pos="7640150" algn="l"/>
                <a:tab pos="8064621" algn="l"/>
                <a:tab pos="8489095" algn="l"/>
              </a:tabLst>
              <a:defRPr sz="1800" b="0" i="0" u="none" strike="noStrike" kern="0" cap="none" spc="0" baseline="0">
                <a:solidFill>
                  <a:srgbClr val="000000"/>
                </a:solidFill>
                <a:uFillTx/>
              </a:defRPr>
            </a:pPr>
            <a:r>
              <a:rPr lang="de-DE" sz="1100" b="1" kern="0" dirty="0">
                <a:solidFill>
                  <a:prstClr val="black"/>
                </a:solidFill>
                <a:ea typeface="Arial Unicode MS" pitchFamily="34" charset="-128"/>
                <a:cs typeface="Arial" pitchFamily="34" charset="0"/>
              </a:rPr>
              <a:t>XXL-Format unter erschwerten Bedingungen und im </a:t>
            </a:r>
          </a:p>
          <a:p>
            <a:pPr defTabSz="914400" hangingPunct="0">
              <a:tabLst>
                <a:tab pos="0" algn="l"/>
                <a:tab pos="424126" algn="l"/>
                <a:tab pos="848599" algn="l"/>
                <a:tab pos="1273073" algn="l"/>
                <a:tab pos="1697545" algn="l"/>
                <a:tab pos="2122020" algn="l"/>
                <a:tab pos="2546492" algn="l"/>
                <a:tab pos="2970964" algn="l"/>
                <a:tab pos="3395430" algn="l"/>
                <a:tab pos="3819901" algn="l"/>
                <a:tab pos="4244375" algn="l"/>
                <a:tab pos="4668849" algn="l"/>
                <a:tab pos="5093320" algn="l"/>
                <a:tab pos="5517793" algn="l"/>
                <a:tab pos="5942267" algn="l"/>
                <a:tab pos="6366740" algn="l"/>
                <a:tab pos="6791204" algn="l"/>
                <a:tab pos="7215676" algn="l"/>
                <a:tab pos="7640150" algn="l"/>
                <a:tab pos="8064621" algn="l"/>
                <a:tab pos="8489095" algn="l"/>
              </a:tabLst>
              <a:defRPr sz="1800" b="0" i="0" u="none" strike="noStrike" kern="0" cap="none" spc="0" baseline="0">
                <a:solidFill>
                  <a:srgbClr val="000000"/>
                </a:solidFill>
                <a:uFillTx/>
              </a:defRPr>
            </a:pPr>
            <a:r>
              <a:rPr lang="de-DE" sz="1100" b="1" kern="0" dirty="0">
                <a:solidFill>
                  <a:prstClr val="black"/>
                </a:solidFill>
                <a:ea typeface="Arial Unicode MS" pitchFamily="34" charset="-128"/>
                <a:cs typeface="Arial" pitchFamily="34" charset="0"/>
              </a:rPr>
              <a:t>regen Austausch zwischen Klein-Teams gebaut </a:t>
            </a:r>
          </a:p>
          <a:p>
            <a:pPr defTabSz="914400" hangingPunct="0">
              <a:tabLst>
                <a:tab pos="0" algn="l"/>
                <a:tab pos="424126" algn="l"/>
                <a:tab pos="848599" algn="l"/>
                <a:tab pos="1273073" algn="l"/>
                <a:tab pos="1697545" algn="l"/>
                <a:tab pos="2122020" algn="l"/>
                <a:tab pos="2546492" algn="l"/>
                <a:tab pos="2970964" algn="l"/>
                <a:tab pos="3395430" algn="l"/>
                <a:tab pos="3819901" algn="l"/>
                <a:tab pos="4244375" algn="l"/>
                <a:tab pos="4668849" algn="l"/>
                <a:tab pos="5093320" algn="l"/>
                <a:tab pos="5517793" algn="l"/>
                <a:tab pos="5942267" algn="l"/>
                <a:tab pos="6366740" algn="l"/>
                <a:tab pos="6791204" algn="l"/>
                <a:tab pos="7215676" algn="l"/>
                <a:tab pos="7640150" algn="l"/>
                <a:tab pos="8064621" algn="l"/>
                <a:tab pos="8489095" algn="l"/>
              </a:tabLst>
              <a:defRPr sz="1800" b="0" i="0" u="none" strike="noStrike" kern="0" cap="none" spc="0" baseline="0">
                <a:solidFill>
                  <a:srgbClr val="000000"/>
                </a:solidFill>
                <a:uFillTx/>
              </a:defRPr>
            </a:pPr>
            <a:r>
              <a:rPr lang="de-DE" sz="1100" b="1" kern="0" dirty="0">
                <a:solidFill>
                  <a:prstClr val="black"/>
                </a:solidFill>
                <a:ea typeface="Arial Unicode MS" pitchFamily="34" charset="-128"/>
                <a:cs typeface="Arial" pitchFamily="34" charset="0"/>
              </a:rPr>
              <a:t>werden muss, dann wird aus dem simplen Spielzeug</a:t>
            </a:r>
          </a:p>
          <a:p>
            <a:pPr defTabSz="914400" hangingPunct="0">
              <a:tabLst>
                <a:tab pos="0" algn="l"/>
                <a:tab pos="424126" algn="l"/>
                <a:tab pos="848599" algn="l"/>
                <a:tab pos="1273073" algn="l"/>
                <a:tab pos="1697545" algn="l"/>
                <a:tab pos="2122020" algn="l"/>
                <a:tab pos="2546492" algn="l"/>
                <a:tab pos="2970964" algn="l"/>
                <a:tab pos="3395430" algn="l"/>
                <a:tab pos="3819901" algn="l"/>
                <a:tab pos="4244375" algn="l"/>
                <a:tab pos="4668849" algn="l"/>
                <a:tab pos="5093320" algn="l"/>
                <a:tab pos="5517793" algn="l"/>
                <a:tab pos="5942267" algn="l"/>
                <a:tab pos="6366740" algn="l"/>
                <a:tab pos="6791204" algn="l"/>
                <a:tab pos="7215676" algn="l"/>
                <a:tab pos="7640150" algn="l"/>
                <a:tab pos="8064621" algn="l"/>
                <a:tab pos="8489095" algn="l"/>
              </a:tabLst>
              <a:defRPr sz="1800" b="0" i="0" u="none" strike="noStrike" kern="0" cap="none" spc="0" baseline="0">
                <a:solidFill>
                  <a:srgbClr val="000000"/>
                </a:solidFill>
                <a:uFillTx/>
              </a:defRPr>
            </a:pPr>
            <a:r>
              <a:rPr lang="de-DE" sz="1100" b="1" kern="0" dirty="0">
                <a:solidFill>
                  <a:prstClr val="black"/>
                </a:solidFill>
                <a:ea typeface="Arial Unicode MS" pitchFamily="34" charset="-128"/>
                <a:cs typeface="Arial" pitchFamily="34" charset="0"/>
              </a:rPr>
              <a:t>ein  herausforderndes Team-Projekt!</a:t>
            </a:r>
          </a:p>
          <a:p>
            <a:pPr defTabSz="914400" hangingPunct="0">
              <a:tabLst>
                <a:tab pos="0" algn="l"/>
                <a:tab pos="424126" algn="l"/>
                <a:tab pos="848599" algn="l"/>
                <a:tab pos="1273073" algn="l"/>
                <a:tab pos="1697545" algn="l"/>
                <a:tab pos="2122020" algn="l"/>
                <a:tab pos="2546492" algn="l"/>
                <a:tab pos="2970964" algn="l"/>
                <a:tab pos="3395430" algn="l"/>
                <a:tab pos="3819901" algn="l"/>
                <a:tab pos="4244375" algn="l"/>
                <a:tab pos="4668849" algn="l"/>
                <a:tab pos="5093320" algn="l"/>
                <a:tab pos="5517793" algn="l"/>
                <a:tab pos="5942267" algn="l"/>
                <a:tab pos="6366740" algn="l"/>
                <a:tab pos="6791204" algn="l"/>
                <a:tab pos="7215676" algn="l"/>
                <a:tab pos="7640150" algn="l"/>
                <a:tab pos="8064621" algn="l"/>
                <a:tab pos="8489095" algn="l"/>
              </a:tabLst>
              <a:defRPr sz="1800" b="0" i="0" u="none" strike="noStrike" kern="0" cap="none" spc="0" baseline="0">
                <a:solidFill>
                  <a:srgbClr val="000000"/>
                </a:solidFill>
                <a:uFillTx/>
              </a:defRPr>
            </a:pPr>
            <a:r>
              <a:rPr lang="de-DE" sz="1100" b="1" kern="0" dirty="0">
                <a:solidFill>
                  <a:prstClr val="black"/>
                </a:solidFill>
                <a:ea typeface="Arial Unicode MS" pitchFamily="34" charset="-128"/>
                <a:cs typeface="Arial" pitchFamily="34" charset="0"/>
              </a:rPr>
              <a:t>Wenn die Murmeln rollen, wird gejubelt, angefeuert</a:t>
            </a:r>
          </a:p>
          <a:p>
            <a:pPr defTabSz="914400" hangingPunct="0">
              <a:tabLst>
                <a:tab pos="0" algn="l"/>
                <a:tab pos="424126" algn="l"/>
                <a:tab pos="848599" algn="l"/>
                <a:tab pos="1273073" algn="l"/>
                <a:tab pos="1697545" algn="l"/>
                <a:tab pos="2122020" algn="l"/>
                <a:tab pos="2546492" algn="l"/>
                <a:tab pos="2970964" algn="l"/>
                <a:tab pos="3395430" algn="l"/>
                <a:tab pos="3819901" algn="l"/>
                <a:tab pos="4244375" algn="l"/>
                <a:tab pos="4668849" algn="l"/>
                <a:tab pos="5093320" algn="l"/>
                <a:tab pos="5517793" algn="l"/>
                <a:tab pos="5942267" algn="l"/>
                <a:tab pos="6366740" algn="l"/>
                <a:tab pos="6791204" algn="l"/>
                <a:tab pos="7215676" algn="l"/>
                <a:tab pos="7640150" algn="l"/>
                <a:tab pos="8064621" algn="l"/>
                <a:tab pos="8489095" algn="l"/>
              </a:tabLst>
              <a:defRPr sz="1800" b="0" i="0" u="none" strike="noStrike" kern="0" cap="none" spc="0" baseline="0">
                <a:solidFill>
                  <a:srgbClr val="000000"/>
                </a:solidFill>
                <a:uFillTx/>
              </a:defRPr>
            </a:pPr>
            <a:r>
              <a:rPr lang="de-DE" sz="1100" b="1" kern="0" dirty="0">
                <a:solidFill>
                  <a:prstClr val="black"/>
                </a:solidFill>
                <a:ea typeface="Arial Unicode MS" pitchFamily="34" charset="-128"/>
                <a:cs typeface="Arial" pitchFamily="34" charset="0"/>
              </a:rPr>
              <a:t>mitgefiebert.  Am Ende entsteht ein großer </a:t>
            </a:r>
          </a:p>
          <a:p>
            <a:pPr defTabSz="914400" hangingPunct="0">
              <a:tabLst>
                <a:tab pos="0" algn="l"/>
                <a:tab pos="424126" algn="l"/>
                <a:tab pos="848599" algn="l"/>
                <a:tab pos="1273073" algn="l"/>
                <a:tab pos="1697545" algn="l"/>
                <a:tab pos="2122020" algn="l"/>
                <a:tab pos="2546492" algn="l"/>
                <a:tab pos="2970964" algn="l"/>
                <a:tab pos="3395430" algn="l"/>
                <a:tab pos="3819901" algn="l"/>
                <a:tab pos="4244375" algn="l"/>
                <a:tab pos="4668849" algn="l"/>
                <a:tab pos="5093320" algn="l"/>
                <a:tab pos="5517793" algn="l"/>
                <a:tab pos="5942267" algn="l"/>
                <a:tab pos="6366740" algn="l"/>
                <a:tab pos="6791204" algn="l"/>
                <a:tab pos="7215676" algn="l"/>
                <a:tab pos="7640150" algn="l"/>
                <a:tab pos="8064621" algn="l"/>
                <a:tab pos="8489095" algn="l"/>
              </a:tabLst>
              <a:defRPr sz="1800" b="0" i="0" u="none" strike="noStrike" kern="0" cap="none" spc="0" baseline="0">
                <a:solidFill>
                  <a:srgbClr val="000000"/>
                </a:solidFill>
                <a:uFillTx/>
              </a:defRPr>
            </a:pPr>
            <a:r>
              <a:rPr lang="de-DE" sz="1100" b="1" kern="0" dirty="0">
                <a:solidFill>
                  <a:prstClr val="black"/>
                </a:solidFill>
                <a:ea typeface="Arial Unicode MS" pitchFamily="34" charset="-128"/>
                <a:cs typeface="Arial" pitchFamily="34" charset="0"/>
              </a:rPr>
              <a:t>WOW-Effekt.</a:t>
            </a:r>
            <a:endParaRPr lang="de-DE" sz="1400" b="1" kern="0" dirty="0">
              <a:solidFill>
                <a:srgbClr val="009242"/>
              </a:solidFill>
              <a:ea typeface="Arial Unicode MS" pitchFamily="34" charset="-128"/>
              <a:cs typeface="Arial" pitchFamily="34" charset="0"/>
            </a:endParaRPr>
          </a:p>
          <a:p>
            <a:pPr defTabSz="914400" hangingPunct="0">
              <a:tabLst>
                <a:tab pos="0" algn="l"/>
                <a:tab pos="424126" algn="l"/>
                <a:tab pos="848599" algn="l"/>
                <a:tab pos="1273073" algn="l"/>
                <a:tab pos="1697545" algn="l"/>
                <a:tab pos="2122020" algn="l"/>
                <a:tab pos="2546492" algn="l"/>
                <a:tab pos="2970964" algn="l"/>
                <a:tab pos="3395430" algn="l"/>
                <a:tab pos="3819901" algn="l"/>
                <a:tab pos="4244375" algn="l"/>
                <a:tab pos="4668849" algn="l"/>
                <a:tab pos="5093320" algn="l"/>
                <a:tab pos="5517793" algn="l"/>
                <a:tab pos="5942267" algn="l"/>
                <a:tab pos="6366740" algn="l"/>
                <a:tab pos="6791204" algn="l"/>
                <a:tab pos="7215676" algn="l"/>
                <a:tab pos="7640150" algn="l"/>
                <a:tab pos="8064621" algn="l"/>
                <a:tab pos="8489095" algn="l"/>
              </a:tabLst>
              <a:defRPr sz="1800" b="0" i="0" u="none" strike="noStrike" kern="0" cap="none" spc="0" baseline="0">
                <a:solidFill>
                  <a:srgbClr val="000000"/>
                </a:solidFill>
                <a:uFillTx/>
              </a:defRPr>
            </a:pPr>
            <a:r>
              <a:rPr lang="de-DE" sz="1400" b="1" kern="0" dirty="0">
                <a:solidFill>
                  <a:srgbClr val="000000"/>
                </a:solidFill>
                <a:ea typeface="Arial Unicode MS" pitchFamily="2"/>
                <a:cs typeface="Arial Unicode MS" pitchFamily="2"/>
              </a:rPr>
              <a:t>Ganztägig – pro Person  33 €</a:t>
            </a:r>
          </a:p>
          <a:p>
            <a:pPr defTabSz="914400" hangingPunct="0">
              <a:tabLst>
                <a:tab pos="0" algn="l"/>
                <a:tab pos="424126" algn="l"/>
                <a:tab pos="848599" algn="l"/>
                <a:tab pos="1273073" algn="l"/>
                <a:tab pos="1697545" algn="l"/>
                <a:tab pos="2122020" algn="l"/>
                <a:tab pos="2546492" algn="l"/>
                <a:tab pos="2970964" algn="l"/>
                <a:tab pos="3395430" algn="l"/>
                <a:tab pos="3819901" algn="l"/>
                <a:tab pos="4244375" algn="l"/>
                <a:tab pos="4668849" algn="l"/>
                <a:tab pos="5093320" algn="l"/>
                <a:tab pos="5517793" algn="l"/>
                <a:tab pos="5942267" algn="l"/>
                <a:tab pos="6366740" algn="l"/>
                <a:tab pos="6791204" algn="l"/>
                <a:tab pos="7215676" algn="l"/>
                <a:tab pos="7640150" algn="l"/>
                <a:tab pos="8064621" algn="l"/>
                <a:tab pos="8489095" algn="l"/>
              </a:tabLst>
              <a:defRPr sz="1800" b="0" i="0" u="none" strike="noStrike" kern="0" cap="none" spc="0" baseline="0">
                <a:solidFill>
                  <a:srgbClr val="000000"/>
                </a:solidFill>
                <a:uFillTx/>
              </a:defRPr>
            </a:pPr>
            <a:endParaRPr lang="de-DE" sz="1400" b="1" kern="0" dirty="0">
              <a:solidFill>
                <a:srgbClr val="009242"/>
              </a:solidFill>
              <a:ea typeface="Arial Unicode MS" pitchFamily="34" charset="-128"/>
              <a:cs typeface="Arial" pitchFamily="34" charset="0"/>
            </a:endParaRPr>
          </a:p>
          <a:p>
            <a:pPr defTabSz="914400" hangingPunct="0">
              <a:tabLst>
                <a:tab pos="0" algn="l"/>
                <a:tab pos="424126" algn="l"/>
                <a:tab pos="848599" algn="l"/>
                <a:tab pos="1273073" algn="l"/>
                <a:tab pos="1697545" algn="l"/>
                <a:tab pos="2122020" algn="l"/>
                <a:tab pos="2546492" algn="l"/>
                <a:tab pos="2970964" algn="l"/>
                <a:tab pos="3395430" algn="l"/>
                <a:tab pos="3819901" algn="l"/>
                <a:tab pos="4244375" algn="l"/>
                <a:tab pos="4668849" algn="l"/>
                <a:tab pos="5093320" algn="l"/>
                <a:tab pos="5517793" algn="l"/>
                <a:tab pos="5942267" algn="l"/>
                <a:tab pos="6366740" algn="l"/>
                <a:tab pos="6791204" algn="l"/>
                <a:tab pos="7215676" algn="l"/>
                <a:tab pos="7640150" algn="l"/>
                <a:tab pos="8064621" algn="l"/>
                <a:tab pos="8489095" algn="l"/>
              </a:tabLst>
              <a:defRPr sz="1800" b="0" i="0" u="none" strike="noStrike" kern="0" cap="none" spc="0" baseline="0">
                <a:solidFill>
                  <a:srgbClr val="000000"/>
                </a:solidFill>
                <a:uFillTx/>
              </a:defRPr>
            </a:pPr>
            <a:endParaRPr lang="de-DE" sz="1400" b="1" kern="0" dirty="0">
              <a:solidFill>
                <a:srgbClr val="000000"/>
              </a:solidFill>
              <a:ea typeface="Arial Unicode MS" pitchFamily="2"/>
              <a:cs typeface="Arial Unicode MS" pitchFamily="2"/>
            </a:endParaRPr>
          </a:p>
          <a:p>
            <a:pPr defTabSz="914400" hangingPunct="0">
              <a:tabLst>
                <a:tab pos="0" algn="l"/>
                <a:tab pos="424126" algn="l"/>
                <a:tab pos="848599" algn="l"/>
                <a:tab pos="1273073" algn="l"/>
                <a:tab pos="1697545" algn="l"/>
                <a:tab pos="2122020" algn="l"/>
                <a:tab pos="2546492" algn="l"/>
                <a:tab pos="2970964" algn="l"/>
                <a:tab pos="3395430" algn="l"/>
                <a:tab pos="3819901" algn="l"/>
                <a:tab pos="4244375" algn="l"/>
                <a:tab pos="4668849" algn="l"/>
                <a:tab pos="5093320" algn="l"/>
                <a:tab pos="5517793" algn="l"/>
                <a:tab pos="5942267" algn="l"/>
                <a:tab pos="6366740" algn="l"/>
                <a:tab pos="6791204" algn="l"/>
                <a:tab pos="7215676" algn="l"/>
                <a:tab pos="7640150" algn="l"/>
                <a:tab pos="8064621" algn="l"/>
                <a:tab pos="8489095" algn="l"/>
              </a:tabLst>
              <a:defRPr sz="1800" b="0" i="0" u="none" strike="noStrike" kern="0" cap="none" spc="0" baseline="0">
                <a:solidFill>
                  <a:srgbClr val="000000"/>
                </a:solidFill>
                <a:uFillTx/>
              </a:defRPr>
            </a:pPr>
            <a:endParaRPr lang="de-DE" sz="1000" kern="0" dirty="0">
              <a:solidFill>
                <a:srgbClr val="000000"/>
              </a:solidFill>
              <a:ea typeface="Arial Unicode MS" pitchFamily="2"/>
              <a:cs typeface="Arial Unicode MS" pitchFamily="2"/>
            </a:endParaRPr>
          </a:p>
        </p:txBody>
      </p:sp>
      <p:pic>
        <p:nvPicPr>
          <p:cNvPr id="14338" name="Picture 11" descr="C:\Users\trudi.rothenbaecher\AppData\Local\Microsoft\Windows\Temporary Internet Files\Content.Outlook\68DXZ1XO\Welle_transparent_weiss.png"/>
          <p:cNvPicPr>
            <a:picLocks noChangeAspect="1" noChangeArrowheads="1"/>
          </p:cNvPicPr>
          <p:nvPr/>
        </p:nvPicPr>
        <p:blipFill>
          <a:blip r:embed="rId5" cstate="print">
            <a:extLst>
              <a:ext uri="{28A0092B-C50C-407E-A947-70E740481C1C}">
                <a14:useLocalDpi xmlns:a14="http://schemas.microsoft.com/office/drawing/2010/main" val="0"/>
              </a:ext>
            </a:extLst>
          </a:blip>
          <a:srcRect t="3622" b="53589"/>
          <a:stretch>
            <a:fillRect/>
          </a:stretch>
        </p:blipFill>
        <p:spPr bwMode="auto">
          <a:xfrm>
            <a:off x="0" y="-52388"/>
            <a:ext cx="7561263" cy="149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feld 21"/>
          <p:cNvSpPr txBox="1"/>
          <p:nvPr/>
        </p:nvSpPr>
        <p:spPr>
          <a:xfrm>
            <a:off x="755650" y="163513"/>
            <a:ext cx="1776413" cy="373062"/>
          </a:xfrm>
          <a:prstGeom prst="rect">
            <a:avLst/>
          </a:prstGeom>
          <a:noFill/>
        </p:spPr>
        <p:txBody>
          <a:bodyPr lIns="94775" tIns="47388" rIns="94775" bIns="47388">
            <a:spAutoFit/>
          </a:bodyPr>
          <a:lstStyle/>
          <a:p>
            <a:pPr>
              <a:defRPr/>
            </a:pPr>
            <a:r>
              <a:rPr lang="de-DE" sz="900" dirty="0">
                <a:solidFill>
                  <a:schemeClr val="accent1">
                    <a:lumMod val="75000"/>
                  </a:schemeClr>
                </a:solidFill>
                <a:latin typeface="+mn-lt"/>
              </a:rPr>
              <a:t>Jugendherberge Breisach</a:t>
            </a:r>
          </a:p>
          <a:p>
            <a:pPr>
              <a:defRPr/>
            </a:pPr>
            <a:r>
              <a:rPr lang="de-DE" sz="900" dirty="0">
                <a:solidFill>
                  <a:schemeClr val="accent1">
                    <a:lumMod val="75000"/>
                  </a:schemeClr>
                </a:solidFill>
                <a:latin typeface="+mn-lt"/>
              </a:rPr>
              <a:t>Programmangebote 2024</a:t>
            </a:r>
            <a:r>
              <a:rPr lang="de-DE" sz="900" dirty="0">
                <a:solidFill>
                  <a:schemeClr val="accent1">
                    <a:lumMod val="75000"/>
                  </a:schemeClr>
                </a:solidFill>
                <a:effectLst>
                  <a:outerShdw blurRad="38100" dist="38100" dir="2700000" algn="tl">
                    <a:srgbClr val="000000">
                      <a:alpha val="43137"/>
                    </a:srgbClr>
                  </a:outerShdw>
                </a:effectLst>
                <a:latin typeface="Arial Black" pitchFamily="34" charset="0"/>
              </a:rPr>
              <a:t> </a:t>
            </a:r>
          </a:p>
        </p:txBody>
      </p:sp>
      <p:pic>
        <p:nvPicPr>
          <p:cNvPr id="14340" name="Picture 13"/>
          <p:cNvPicPr>
            <a:picLocks noChangeAspect="1" noChangeArrowheads="1"/>
          </p:cNvPicPr>
          <p:nvPr/>
        </p:nvPicPr>
        <p:blipFill>
          <a:blip r:embed="rId6">
            <a:extLst>
              <a:ext uri="{28A0092B-C50C-407E-A947-70E740481C1C}">
                <a14:useLocalDpi xmlns:a14="http://schemas.microsoft.com/office/drawing/2010/main" val="0"/>
              </a:ext>
            </a:extLst>
          </a:blip>
          <a:srcRect l="6758" t="1770" b="2287"/>
          <a:stretch>
            <a:fillRect/>
          </a:stretch>
        </p:blipFill>
        <p:spPr bwMode="auto">
          <a:xfrm>
            <a:off x="396875" y="176213"/>
            <a:ext cx="349250" cy="350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Freihandform 31"/>
          <p:cNvSpPr/>
          <p:nvPr/>
        </p:nvSpPr>
        <p:spPr>
          <a:xfrm>
            <a:off x="3619500" y="979488"/>
            <a:ext cx="3689350" cy="623887"/>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lIns="68468" tIns="33527" rIns="68468" bIns="33527" anchor="ctr"/>
          <a:lstStyle/>
          <a:p>
            <a:pPr hangingPunct="0">
              <a:lnSpc>
                <a:spcPct val="118000"/>
              </a:lnSpc>
              <a:spcBef>
                <a:spcPts val="587"/>
              </a:spcBef>
              <a:tabLst>
                <a:tab pos="0" algn="l"/>
                <a:tab pos="351346" algn="l"/>
                <a:tab pos="702980" algn="l"/>
                <a:tab pos="1054615" algn="l"/>
                <a:tab pos="1406248" algn="l"/>
                <a:tab pos="1757880" algn="l"/>
                <a:tab pos="2109515" algn="l"/>
                <a:tab pos="2461146" algn="l"/>
                <a:tab pos="2812773" algn="l"/>
                <a:tab pos="3164407" algn="l"/>
                <a:tab pos="3516041" algn="l"/>
                <a:tab pos="3867674" algn="l"/>
                <a:tab pos="4219306" algn="l"/>
                <a:tab pos="4570940" algn="l"/>
                <a:tab pos="4922573" algn="l"/>
                <a:tab pos="5274207" algn="l"/>
                <a:tab pos="5625833" algn="l"/>
                <a:tab pos="5977465" algn="l"/>
                <a:tab pos="6329101" algn="l"/>
                <a:tab pos="6680732" algn="l"/>
                <a:tab pos="7032367" algn="l"/>
              </a:tabLst>
              <a:defRPr sz="1800" b="0" i="0" u="none" strike="noStrike" kern="0" cap="none" spc="0" baseline="0">
                <a:solidFill>
                  <a:srgbClr val="000000"/>
                </a:solidFill>
                <a:uFillTx/>
              </a:defRPr>
            </a:pPr>
            <a:r>
              <a:rPr lang="de-DE" sz="2000" kern="0" dirty="0">
                <a:solidFill>
                  <a:srgbClr val="000000"/>
                </a:solidFill>
                <a:latin typeface="Verdana" panose="020B0604030504040204" pitchFamily="34" charset="0"/>
                <a:ea typeface="Verdana" panose="020B0604030504040204" pitchFamily="34" charset="0"/>
                <a:cs typeface="Verdana" panose="020B0604030504040204" pitchFamily="34" charset="0"/>
              </a:rPr>
              <a:t>Do-it-yourself ! BAUSTEINE</a:t>
            </a:r>
          </a:p>
        </p:txBody>
      </p:sp>
      <p:sp>
        <p:nvSpPr>
          <p:cNvPr id="18" name="Freihandform 17"/>
          <p:cNvSpPr/>
          <p:nvPr/>
        </p:nvSpPr>
        <p:spPr>
          <a:xfrm>
            <a:off x="371475" y="1541463"/>
            <a:ext cx="554038" cy="863136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009242"/>
          </a:solidFill>
          <a:ln w="9363">
            <a:solidFill>
              <a:srgbClr val="000000"/>
            </a:solidFill>
            <a:prstDash val="solid"/>
            <a:round/>
          </a:ln>
        </p:spPr>
        <p:txBody>
          <a:bodyPr lIns="68468" tIns="33527" rIns="68468" bIns="33527" anchor="ctr" anchorCtr="1"/>
          <a:lstStyle/>
          <a:p>
            <a:pPr algn="ctr" hangingPunct="0">
              <a:lnSpc>
                <a:spcPct val="101000"/>
              </a:lnSpc>
              <a:spcBef>
                <a:spcPts val="587"/>
              </a:spcBef>
              <a:tabLst>
                <a:tab pos="0" algn="l"/>
                <a:tab pos="351346" algn="l"/>
                <a:tab pos="702980" algn="l"/>
                <a:tab pos="1054615" algn="l"/>
                <a:tab pos="1406248" algn="l"/>
                <a:tab pos="1757880" algn="l"/>
                <a:tab pos="2109515" algn="l"/>
                <a:tab pos="2461146" algn="l"/>
                <a:tab pos="2812773" algn="l"/>
                <a:tab pos="3164407" algn="l"/>
                <a:tab pos="3516041" algn="l"/>
                <a:tab pos="3867674" algn="l"/>
                <a:tab pos="4219306" algn="l"/>
                <a:tab pos="4570940" algn="l"/>
                <a:tab pos="4922573" algn="l"/>
                <a:tab pos="5274207" algn="l"/>
                <a:tab pos="5625833" algn="l"/>
                <a:tab pos="5977465" algn="l"/>
                <a:tab pos="6329101" algn="l"/>
                <a:tab pos="6680732" algn="l"/>
                <a:tab pos="7032367" algn="l"/>
              </a:tabLst>
              <a:defRPr/>
            </a:pPr>
            <a:r>
              <a:rPr lang="de-DE" sz="3400" kern="0" dirty="0">
                <a:solidFill>
                  <a:srgbClr val="FFFFFF"/>
                </a:solidFill>
                <a:effectLst>
                  <a:outerShdw dist="17962" dir="2700000">
                    <a:srgbClr val="000000"/>
                  </a:outerShdw>
                </a:effectLst>
                <a:latin typeface="Verdana" pitchFamily="34"/>
                <a:ea typeface="Arial Unicode MS" pitchFamily="2"/>
                <a:cs typeface="Arial Unicode MS" pitchFamily="2"/>
              </a:rPr>
              <a:t>ERLEBNIS</a:t>
            </a:r>
          </a:p>
        </p:txBody>
      </p:sp>
      <p:sp>
        <p:nvSpPr>
          <p:cNvPr id="27" name="Freihandform 26"/>
          <p:cNvSpPr/>
          <p:nvPr/>
        </p:nvSpPr>
        <p:spPr>
          <a:xfrm>
            <a:off x="925513" y="5373688"/>
            <a:ext cx="6350001" cy="422275"/>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009242"/>
          </a:solidFill>
          <a:ln w="9363">
            <a:solidFill>
              <a:srgbClr val="000000"/>
            </a:solidFill>
            <a:prstDash val="solid"/>
            <a:round/>
          </a:ln>
        </p:spPr>
        <p:txBody>
          <a:bodyPr lIns="82649" tIns="40474" rIns="82649" bIns="40474" anchor="ctr" anchorCtr="1"/>
          <a:lstStyle/>
          <a:p>
            <a:pPr algn="ctr" fontAlgn="auto" hangingPunct="0">
              <a:lnSpc>
                <a:spcPct val="101000"/>
              </a:lnSpc>
              <a:spcBef>
                <a:spcPts val="709"/>
              </a:spcBef>
              <a:spcAft>
                <a:spcPts val="0"/>
              </a:spcAft>
              <a:tabLst>
                <a:tab pos="0" algn="l"/>
                <a:tab pos="424126" algn="l"/>
                <a:tab pos="848599" algn="l"/>
                <a:tab pos="1273073" algn="l"/>
                <a:tab pos="1697545" algn="l"/>
                <a:tab pos="2122020" algn="l"/>
                <a:tab pos="2546492" algn="l"/>
                <a:tab pos="2970964" algn="l"/>
                <a:tab pos="3395430" algn="l"/>
                <a:tab pos="3819901" algn="l"/>
                <a:tab pos="4244375" algn="l"/>
                <a:tab pos="4668849" algn="l"/>
                <a:tab pos="5093320" algn="l"/>
                <a:tab pos="5517793" algn="l"/>
                <a:tab pos="5942267" algn="l"/>
                <a:tab pos="6366740" algn="l"/>
                <a:tab pos="6791204" algn="l"/>
                <a:tab pos="7215676" algn="l"/>
                <a:tab pos="7640150" algn="l"/>
                <a:tab pos="8064621" algn="l"/>
                <a:tab pos="8489095" algn="l"/>
              </a:tabLst>
              <a:defRPr sz="1800" b="0" i="0" u="none" strike="noStrike" kern="0" cap="none" spc="0" baseline="0">
                <a:solidFill>
                  <a:srgbClr val="000000"/>
                </a:solidFill>
                <a:uFillTx/>
              </a:defRPr>
            </a:pPr>
            <a:r>
              <a:rPr lang="de-DE" sz="2100" kern="0" dirty="0">
                <a:solidFill>
                  <a:srgbClr val="FFFFFF"/>
                </a:solidFill>
                <a:effectLst>
                  <a:outerShdw dist="17962" dir="2700000">
                    <a:srgbClr val="000000"/>
                  </a:outerShdw>
                </a:effectLst>
                <a:latin typeface="Verdana" pitchFamily="34"/>
                <a:ea typeface="Arial Unicode MS" pitchFamily="2"/>
                <a:cs typeface="Arial Unicode MS" pitchFamily="2"/>
              </a:rPr>
              <a:t>KREATIV</a:t>
            </a:r>
          </a:p>
        </p:txBody>
      </p:sp>
      <p:sp>
        <p:nvSpPr>
          <p:cNvPr id="30" name="Freihandform 29"/>
          <p:cNvSpPr/>
          <p:nvPr/>
        </p:nvSpPr>
        <p:spPr>
          <a:xfrm>
            <a:off x="925514" y="1541463"/>
            <a:ext cx="6350000" cy="422275"/>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009242"/>
          </a:solidFill>
          <a:ln w="9363">
            <a:solidFill>
              <a:srgbClr val="000000"/>
            </a:solidFill>
            <a:prstDash val="solid"/>
            <a:round/>
          </a:ln>
        </p:spPr>
        <p:txBody>
          <a:bodyPr lIns="82649" tIns="40474" rIns="82649" bIns="40474" anchor="ctr" anchorCtr="1"/>
          <a:lstStyle/>
          <a:p>
            <a:pPr algn="ctr" fontAlgn="auto" hangingPunct="0">
              <a:lnSpc>
                <a:spcPct val="101000"/>
              </a:lnSpc>
              <a:spcBef>
                <a:spcPts val="709"/>
              </a:spcBef>
              <a:spcAft>
                <a:spcPts val="0"/>
              </a:spcAft>
              <a:tabLst>
                <a:tab pos="0" algn="l"/>
                <a:tab pos="424126" algn="l"/>
                <a:tab pos="848599" algn="l"/>
                <a:tab pos="1273073" algn="l"/>
                <a:tab pos="1697545" algn="l"/>
                <a:tab pos="2122020" algn="l"/>
                <a:tab pos="2546492" algn="l"/>
                <a:tab pos="2970964" algn="l"/>
                <a:tab pos="3395430" algn="l"/>
                <a:tab pos="3819901" algn="l"/>
                <a:tab pos="4244375" algn="l"/>
                <a:tab pos="4668849" algn="l"/>
                <a:tab pos="5093320" algn="l"/>
                <a:tab pos="5517793" algn="l"/>
                <a:tab pos="5942267" algn="l"/>
                <a:tab pos="6366740" algn="l"/>
                <a:tab pos="6791204" algn="l"/>
                <a:tab pos="7215676" algn="l"/>
                <a:tab pos="7640150" algn="l"/>
                <a:tab pos="8064621" algn="l"/>
                <a:tab pos="8489095" algn="l"/>
              </a:tabLst>
              <a:defRPr sz="1800" b="0" i="0" u="none" strike="noStrike" kern="0" cap="none" spc="0" baseline="0">
                <a:solidFill>
                  <a:srgbClr val="000000"/>
                </a:solidFill>
                <a:uFillTx/>
              </a:defRPr>
            </a:pPr>
            <a:r>
              <a:rPr lang="de-DE" sz="2100" kern="0" dirty="0">
                <a:solidFill>
                  <a:srgbClr val="FFFFFF"/>
                </a:solidFill>
                <a:effectLst>
                  <a:outerShdw dist="17962" dir="2700000">
                    <a:srgbClr val="000000"/>
                  </a:outerShdw>
                </a:effectLst>
                <a:latin typeface="Verdana" pitchFamily="34"/>
                <a:ea typeface="Arial Unicode MS" pitchFamily="2"/>
                <a:cs typeface="Arial Unicode MS" pitchFamily="2"/>
              </a:rPr>
              <a:t>NATURE FUN</a:t>
            </a:r>
          </a:p>
        </p:txBody>
      </p:sp>
      <p:pic>
        <p:nvPicPr>
          <p:cNvPr id="14364" name="Picture 14" descr="C:\Users\trudi.rothenbaecher\AppData\Local\Microsoft\Windows\Temporary Internet Files\Content.Outlook\68DXZ1XO\HI-logo-with-r_colour_15mm.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3527" y="10226863"/>
            <a:ext cx="304776" cy="30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5" name="Grafik 6"/>
          <p:cNvPicPr>
            <a:picLocks noChangeAspect="1"/>
          </p:cNvPicPr>
          <p:nvPr/>
        </p:nvPicPr>
        <p:blipFill>
          <a:blip r:embed="rId8" cstate="print">
            <a:lum contrast="20000"/>
            <a:extLst>
              <a:ext uri="{28A0092B-C50C-407E-A947-70E740481C1C}">
                <a14:useLocalDpi xmlns:a14="http://schemas.microsoft.com/office/drawing/2010/main" val="0"/>
              </a:ext>
            </a:extLst>
          </a:blip>
          <a:srcRect/>
          <a:stretch>
            <a:fillRect/>
          </a:stretch>
        </p:blipFill>
        <p:spPr bwMode="auto">
          <a:xfrm>
            <a:off x="5838334" y="10298871"/>
            <a:ext cx="1470689" cy="30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 descr="C:\Users\trudi.rothenbaecher\AppData\Local\Microsoft\Windows\INetCache\Content.Outlook\LHTH7DVS\Vehikelbau-2.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7459" b="15021"/>
          <a:stretch/>
        </p:blipFill>
        <p:spPr bwMode="auto">
          <a:xfrm>
            <a:off x="1037706" y="5963547"/>
            <a:ext cx="3084338" cy="1833012"/>
          </a:xfrm>
          <a:prstGeom prst="rect">
            <a:avLst/>
          </a:prstGeom>
          <a:noFill/>
          <a:extLst>
            <a:ext uri="{909E8E84-426E-40DD-AFC4-6F175D3DCCD1}">
              <a14:hiddenFill xmlns:a14="http://schemas.microsoft.com/office/drawing/2010/main">
                <a:solidFill>
                  <a:srgbClr val="FFFFFF"/>
                </a:solidFill>
              </a14:hiddenFill>
            </a:ext>
          </a:extLst>
        </p:spPr>
      </p:pic>
      <p:sp>
        <p:nvSpPr>
          <p:cNvPr id="19" name="Textfeld 18"/>
          <p:cNvSpPr txBox="1"/>
          <p:nvPr/>
        </p:nvSpPr>
        <p:spPr>
          <a:xfrm>
            <a:off x="3410486" y="10302031"/>
            <a:ext cx="1090225" cy="230832"/>
          </a:xfrm>
          <a:prstGeom prst="rect">
            <a:avLst/>
          </a:prstGeom>
          <a:noFill/>
        </p:spPr>
        <p:txBody>
          <a:bodyPr wrap="square" rtlCol="0">
            <a:spAutoFit/>
          </a:bodyPr>
          <a:lstStyle/>
          <a:p>
            <a:pPr algn="ctr"/>
            <a:r>
              <a:rPr lang="de-DE" sz="900" dirty="0"/>
              <a:t>Seite  12 </a:t>
            </a:r>
          </a:p>
        </p:txBody>
      </p:sp>
      <p:sp>
        <p:nvSpPr>
          <p:cNvPr id="2" name="Textfeld 1"/>
          <p:cNvSpPr txBox="1"/>
          <p:nvPr/>
        </p:nvSpPr>
        <p:spPr>
          <a:xfrm>
            <a:off x="3390769" y="2098635"/>
            <a:ext cx="1561645" cy="307777"/>
          </a:xfrm>
          <a:prstGeom prst="rect">
            <a:avLst/>
          </a:prstGeom>
          <a:noFill/>
        </p:spPr>
        <p:txBody>
          <a:bodyPr wrap="none" rtlCol="0">
            <a:spAutoFit/>
          </a:bodyPr>
          <a:lstStyle/>
          <a:p>
            <a:pPr algn="ctr" hangingPunct="0">
              <a:spcBef>
                <a:spcPts val="621"/>
              </a:spcBef>
              <a:tabLst>
                <a:tab pos="0" algn="l"/>
                <a:tab pos="348824" algn="l"/>
                <a:tab pos="700939" algn="l"/>
                <a:tab pos="1053055" algn="l"/>
                <a:tab pos="1405171" algn="l"/>
                <a:tab pos="1755640" algn="l"/>
                <a:tab pos="2107755" algn="l"/>
                <a:tab pos="2459871" algn="l"/>
                <a:tab pos="2810339" algn="l"/>
                <a:tab pos="3162455" algn="l"/>
                <a:tab pos="3514570" algn="l"/>
                <a:tab pos="3865041" algn="l"/>
                <a:tab pos="4217156" algn="l"/>
                <a:tab pos="4569272" algn="l"/>
                <a:tab pos="4921387" algn="l"/>
                <a:tab pos="5271857" algn="l"/>
                <a:tab pos="5623971" algn="l"/>
                <a:tab pos="5976087" algn="l"/>
                <a:tab pos="6326557" algn="l"/>
                <a:tab pos="6678673" algn="l"/>
                <a:tab pos="7030787" algn="l"/>
              </a:tabLst>
              <a:defRPr/>
            </a:pPr>
            <a:r>
              <a:rPr lang="de-DE" sz="1400" b="1" kern="0" dirty="0">
                <a:solidFill>
                  <a:srgbClr val="009242"/>
                </a:solidFill>
                <a:ea typeface="Arial Unicode MS" pitchFamily="34" charset="-128"/>
                <a:cs typeface="Arial" pitchFamily="34" charset="0"/>
              </a:rPr>
              <a:t>E8 – Taubergießen</a:t>
            </a:r>
          </a:p>
        </p:txBody>
      </p:sp>
      <p:sp>
        <p:nvSpPr>
          <p:cNvPr id="26" name="Freihandform 24">
            <a:extLst>
              <a:ext uri="{FF2B5EF4-FFF2-40B4-BE49-F238E27FC236}">
                <a16:creationId xmlns:a16="http://schemas.microsoft.com/office/drawing/2014/main" id="{39E3FC59-7C84-452F-93CA-57BCC10D918B}"/>
              </a:ext>
            </a:extLst>
          </p:cNvPr>
          <p:cNvSpPr/>
          <p:nvPr/>
        </p:nvSpPr>
        <p:spPr>
          <a:xfrm>
            <a:off x="1082144" y="7888227"/>
            <a:ext cx="6226706" cy="2170896"/>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w="0">
            <a:solidFill>
              <a:srgbClr val="009242"/>
            </a:solidFill>
            <a:prstDash val="solid"/>
          </a:ln>
          <a:effectLst>
            <a:glow rad="63500">
              <a:schemeClr val="accent3">
                <a:satMod val="175000"/>
                <a:alpha val="40000"/>
              </a:schemeClr>
            </a:glow>
          </a:effectLst>
        </p:spPr>
        <p:txBody>
          <a:bodyPr lIns="85033" tIns="42512" rIns="85033" bIns="42512"/>
          <a:lstStyle>
            <a:defPPr>
              <a:defRPr lang="de-DE"/>
            </a:defPPr>
            <a:lvl1pPr marL="0" algn="l" defTabSz="981883" rtl="0" eaLnBrk="1" latinLnBrk="0" hangingPunct="1">
              <a:defRPr sz="1900" kern="1200">
                <a:solidFill>
                  <a:schemeClr val="tx1"/>
                </a:solidFill>
                <a:latin typeface="+mn-lt"/>
                <a:ea typeface="+mn-ea"/>
                <a:cs typeface="+mn-cs"/>
              </a:defRPr>
            </a:lvl1pPr>
            <a:lvl2pPr marL="490941" algn="l" defTabSz="981883" rtl="0" eaLnBrk="1" latinLnBrk="0" hangingPunct="1">
              <a:defRPr sz="1900" kern="1200">
                <a:solidFill>
                  <a:schemeClr val="tx1"/>
                </a:solidFill>
                <a:latin typeface="+mn-lt"/>
                <a:ea typeface="+mn-ea"/>
                <a:cs typeface="+mn-cs"/>
              </a:defRPr>
            </a:lvl2pPr>
            <a:lvl3pPr marL="981883" algn="l" defTabSz="981883" rtl="0" eaLnBrk="1" latinLnBrk="0" hangingPunct="1">
              <a:defRPr sz="1900" kern="1200">
                <a:solidFill>
                  <a:schemeClr val="tx1"/>
                </a:solidFill>
                <a:latin typeface="+mn-lt"/>
                <a:ea typeface="+mn-ea"/>
                <a:cs typeface="+mn-cs"/>
              </a:defRPr>
            </a:lvl3pPr>
            <a:lvl4pPr marL="1472824" algn="l" defTabSz="981883" rtl="0" eaLnBrk="1" latinLnBrk="0" hangingPunct="1">
              <a:defRPr sz="1900" kern="1200">
                <a:solidFill>
                  <a:schemeClr val="tx1"/>
                </a:solidFill>
                <a:latin typeface="+mn-lt"/>
                <a:ea typeface="+mn-ea"/>
                <a:cs typeface="+mn-cs"/>
              </a:defRPr>
            </a:lvl4pPr>
            <a:lvl5pPr marL="1963765" algn="l" defTabSz="981883" rtl="0" eaLnBrk="1" latinLnBrk="0" hangingPunct="1">
              <a:defRPr sz="1900" kern="1200">
                <a:solidFill>
                  <a:schemeClr val="tx1"/>
                </a:solidFill>
                <a:latin typeface="+mn-lt"/>
                <a:ea typeface="+mn-ea"/>
                <a:cs typeface="+mn-cs"/>
              </a:defRPr>
            </a:lvl5pPr>
            <a:lvl6pPr marL="2454707" algn="l" defTabSz="981883" rtl="0" eaLnBrk="1" latinLnBrk="0" hangingPunct="1">
              <a:defRPr sz="1900" kern="1200">
                <a:solidFill>
                  <a:schemeClr val="tx1"/>
                </a:solidFill>
                <a:latin typeface="+mn-lt"/>
                <a:ea typeface="+mn-ea"/>
                <a:cs typeface="+mn-cs"/>
              </a:defRPr>
            </a:lvl6pPr>
            <a:lvl7pPr marL="2945648" algn="l" defTabSz="981883" rtl="0" eaLnBrk="1" latinLnBrk="0" hangingPunct="1">
              <a:defRPr sz="1900" kern="1200">
                <a:solidFill>
                  <a:schemeClr val="tx1"/>
                </a:solidFill>
                <a:latin typeface="+mn-lt"/>
                <a:ea typeface="+mn-ea"/>
                <a:cs typeface="+mn-cs"/>
              </a:defRPr>
            </a:lvl7pPr>
            <a:lvl8pPr marL="3436590" algn="l" defTabSz="981883" rtl="0" eaLnBrk="1" latinLnBrk="0" hangingPunct="1">
              <a:defRPr sz="1900" kern="1200">
                <a:solidFill>
                  <a:schemeClr val="tx1"/>
                </a:solidFill>
                <a:latin typeface="+mn-lt"/>
                <a:ea typeface="+mn-ea"/>
                <a:cs typeface="+mn-cs"/>
              </a:defRPr>
            </a:lvl8pPr>
            <a:lvl9pPr marL="3927531" algn="l" defTabSz="981883" rtl="0" eaLnBrk="1" latinLnBrk="0" hangingPunct="1">
              <a:defRPr sz="1900" kern="1200">
                <a:solidFill>
                  <a:schemeClr val="tx1"/>
                </a:solidFill>
                <a:latin typeface="+mn-lt"/>
                <a:ea typeface="+mn-ea"/>
                <a:cs typeface="+mn-cs"/>
              </a:defRPr>
            </a:lvl9pPr>
          </a:lstStyle>
          <a:p>
            <a:pPr defTabSz="914400" hangingPunct="0">
              <a:spcBef>
                <a:spcPts val="300"/>
              </a:spcBef>
              <a:tabLst>
                <a:tab pos="0" algn="l"/>
                <a:tab pos="424126" algn="l"/>
                <a:tab pos="848599" algn="l"/>
                <a:tab pos="1273073" algn="l"/>
                <a:tab pos="1697545" algn="l"/>
                <a:tab pos="2122020" algn="l"/>
                <a:tab pos="2546492" algn="l"/>
                <a:tab pos="2970964" algn="l"/>
                <a:tab pos="3395430" algn="l"/>
                <a:tab pos="3819901" algn="l"/>
                <a:tab pos="4244375" algn="l"/>
                <a:tab pos="4668849" algn="l"/>
                <a:tab pos="5093320" algn="l"/>
                <a:tab pos="5517793" algn="l"/>
                <a:tab pos="5942267" algn="l"/>
                <a:tab pos="6366740" algn="l"/>
                <a:tab pos="6791204" algn="l"/>
                <a:tab pos="7215676" algn="l"/>
                <a:tab pos="7640150" algn="l"/>
                <a:tab pos="8064621" algn="l"/>
                <a:tab pos="8489095" algn="l"/>
              </a:tabLst>
              <a:defRPr sz="1800" b="0" i="0" u="none" strike="noStrike" kern="0" cap="none" spc="0" baseline="0">
                <a:solidFill>
                  <a:srgbClr val="000000"/>
                </a:solidFill>
                <a:uFillTx/>
              </a:defRPr>
            </a:pPr>
            <a:endParaRPr lang="de-DE" sz="1000" kern="0" dirty="0">
              <a:solidFill>
                <a:srgbClr val="000000"/>
              </a:solidFill>
              <a:ea typeface="Arial Unicode MS" pitchFamily="2"/>
              <a:cs typeface="Arial Unicode MS" pitchFamily="2"/>
            </a:endParaRPr>
          </a:p>
        </p:txBody>
      </p:sp>
      <p:pic>
        <p:nvPicPr>
          <p:cNvPr id="4" name="Grafik 3">
            <a:extLst>
              <a:ext uri="{FF2B5EF4-FFF2-40B4-BE49-F238E27FC236}">
                <a16:creationId xmlns:a16="http://schemas.microsoft.com/office/drawing/2014/main" id="{61223337-3CBE-41B6-B9A9-E6DC99096C6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139389" y="7953922"/>
            <a:ext cx="3050400" cy="2105202"/>
          </a:xfrm>
          <a:prstGeom prst="rect">
            <a:avLst/>
          </a:prstGeom>
        </p:spPr>
      </p:pic>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Grafik 15"/>
          <p:cNvPicPr>
            <a:picLocks/>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r="6250"/>
          <a:stretch>
            <a:fillRect/>
          </a:stretch>
        </p:blipFill>
        <p:spPr bwMode="auto">
          <a:xfrm>
            <a:off x="4185277" y="7823061"/>
            <a:ext cx="3024000" cy="205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Freihandform 27"/>
          <p:cNvSpPr/>
          <p:nvPr/>
        </p:nvSpPr>
        <p:spPr>
          <a:xfrm>
            <a:off x="900113" y="5796000"/>
            <a:ext cx="6402387" cy="420687"/>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FF3399"/>
          </a:solidFill>
          <a:ln w="9363">
            <a:solidFill>
              <a:srgbClr val="000000"/>
            </a:solidFill>
            <a:prstDash val="solid"/>
            <a:round/>
          </a:ln>
        </p:spPr>
        <p:txBody>
          <a:bodyPr lIns="82649" tIns="40474" rIns="82649" bIns="40474" anchor="ctr" anchorCtr="1"/>
          <a:lstStyle/>
          <a:p>
            <a:pPr algn="ctr" fontAlgn="auto" hangingPunct="0">
              <a:lnSpc>
                <a:spcPct val="101000"/>
              </a:lnSpc>
              <a:spcBef>
                <a:spcPts val="709"/>
              </a:spcBef>
              <a:spcAft>
                <a:spcPts val="0"/>
              </a:spcAft>
              <a:tabLst>
                <a:tab pos="0" algn="l"/>
                <a:tab pos="424126" algn="l"/>
                <a:tab pos="848599" algn="l"/>
                <a:tab pos="1273073" algn="l"/>
                <a:tab pos="1697545" algn="l"/>
                <a:tab pos="2122020" algn="l"/>
                <a:tab pos="2546492" algn="l"/>
                <a:tab pos="2970964" algn="l"/>
                <a:tab pos="3395430" algn="l"/>
                <a:tab pos="3819901" algn="l"/>
                <a:tab pos="4244375" algn="l"/>
                <a:tab pos="4668849" algn="l"/>
                <a:tab pos="5093320" algn="l"/>
                <a:tab pos="5517793" algn="l"/>
                <a:tab pos="5942267" algn="l"/>
                <a:tab pos="6366740" algn="l"/>
                <a:tab pos="6791204" algn="l"/>
                <a:tab pos="7215676" algn="l"/>
                <a:tab pos="7640150" algn="l"/>
                <a:tab pos="8064621" algn="l"/>
                <a:tab pos="8489095" algn="l"/>
              </a:tabLst>
              <a:defRPr sz="1800" b="0" i="0" u="none" strike="noStrike" kern="0" cap="none" spc="0" baseline="0">
                <a:solidFill>
                  <a:srgbClr val="000000"/>
                </a:solidFill>
                <a:uFillTx/>
              </a:defRPr>
            </a:pPr>
            <a:r>
              <a:rPr lang="de-DE" sz="2100" kern="0" dirty="0">
                <a:solidFill>
                  <a:srgbClr val="FFFFFF"/>
                </a:solidFill>
                <a:effectLst>
                  <a:outerShdw dist="17962" dir="2700000">
                    <a:srgbClr val="000000"/>
                  </a:outerShdw>
                </a:effectLst>
                <a:latin typeface="Verdana" pitchFamily="34"/>
                <a:ea typeface="Arial Unicode MS" pitchFamily="2"/>
                <a:cs typeface="Arial Unicode MS" pitchFamily="2"/>
              </a:rPr>
              <a:t>ACTION</a:t>
            </a:r>
          </a:p>
        </p:txBody>
      </p:sp>
      <p:sp>
        <p:nvSpPr>
          <p:cNvPr id="18" name="Freihandform 17"/>
          <p:cNvSpPr/>
          <p:nvPr/>
        </p:nvSpPr>
        <p:spPr>
          <a:xfrm>
            <a:off x="371475" y="1603375"/>
            <a:ext cx="554038" cy="855148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FF3399"/>
          </a:solidFill>
          <a:ln w="9363">
            <a:solidFill>
              <a:srgbClr val="000000"/>
            </a:solidFill>
            <a:prstDash val="solid"/>
            <a:round/>
          </a:ln>
        </p:spPr>
        <p:txBody>
          <a:bodyPr lIns="68468" tIns="33527" rIns="68468" bIns="33527" anchor="ctr" anchorCtr="1"/>
          <a:lstStyle/>
          <a:p>
            <a:pPr algn="ctr" hangingPunct="0">
              <a:lnSpc>
                <a:spcPct val="101000"/>
              </a:lnSpc>
              <a:spcBef>
                <a:spcPts val="587"/>
              </a:spcBef>
              <a:tabLst>
                <a:tab pos="0" algn="l"/>
                <a:tab pos="351346" algn="l"/>
                <a:tab pos="702980" algn="l"/>
                <a:tab pos="1054615" algn="l"/>
                <a:tab pos="1406248" algn="l"/>
                <a:tab pos="1757880" algn="l"/>
                <a:tab pos="2109515" algn="l"/>
                <a:tab pos="2461146" algn="l"/>
                <a:tab pos="2812773" algn="l"/>
                <a:tab pos="3164407" algn="l"/>
                <a:tab pos="3516041" algn="l"/>
                <a:tab pos="3867674" algn="l"/>
                <a:tab pos="4219306" algn="l"/>
                <a:tab pos="4570940" algn="l"/>
                <a:tab pos="4922573" algn="l"/>
                <a:tab pos="5274207" algn="l"/>
                <a:tab pos="5625833" algn="l"/>
                <a:tab pos="5977465" algn="l"/>
                <a:tab pos="6329101" algn="l"/>
                <a:tab pos="6680732" algn="l"/>
                <a:tab pos="7032367" algn="l"/>
              </a:tabLst>
              <a:defRPr/>
            </a:pPr>
            <a:r>
              <a:rPr lang="de-DE" sz="3400" kern="0" dirty="0">
                <a:solidFill>
                  <a:srgbClr val="FFFFFF"/>
                </a:solidFill>
                <a:effectLst>
                  <a:outerShdw dist="17962" dir="2700000">
                    <a:srgbClr val="000000"/>
                  </a:outerShdw>
                </a:effectLst>
                <a:latin typeface="Verdana" pitchFamily="34"/>
                <a:ea typeface="Arial Unicode MS" pitchFamily="2"/>
                <a:cs typeface="Arial Unicode MS" pitchFamily="2"/>
              </a:rPr>
              <a:t>FUN</a:t>
            </a:r>
          </a:p>
        </p:txBody>
      </p:sp>
      <p:sp>
        <p:nvSpPr>
          <p:cNvPr id="21" name="Freihandform 20"/>
          <p:cNvSpPr/>
          <p:nvPr/>
        </p:nvSpPr>
        <p:spPr>
          <a:xfrm>
            <a:off x="925513" y="1603375"/>
            <a:ext cx="6350000" cy="420688"/>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FF3399"/>
          </a:solidFill>
          <a:ln w="9363">
            <a:solidFill>
              <a:srgbClr val="000000"/>
            </a:solidFill>
            <a:prstDash val="solid"/>
            <a:round/>
          </a:ln>
        </p:spPr>
        <p:txBody>
          <a:bodyPr lIns="82649" tIns="40474" rIns="82649" bIns="40474" anchor="ctr" anchorCtr="1"/>
          <a:lstStyle/>
          <a:p>
            <a:pPr algn="ctr" fontAlgn="auto" hangingPunct="0">
              <a:lnSpc>
                <a:spcPct val="101000"/>
              </a:lnSpc>
              <a:spcBef>
                <a:spcPts val="709"/>
              </a:spcBef>
              <a:spcAft>
                <a:spcPts val="0"/>
              </a:spcAft>
              <a:tabLst>
                <a:tab pos="0" algn="l"/>
                <a:tab pos="424126" algn="l"/>
                <a:tab pos="848599" algn="l"/>
                <a:tab pos="1273073" algn="l"/>
                <a:tab pos="1697545" algn="l"/>
                <a:tab pos="2122020" algn="l"/>
                <a:tab pos="2546492" algn="l"/>
                <a:tab pos="2970964" algn="l"/>
                <a:tab pos="3395430" algn="l"/>
                <a:tab pos="3819901" algn="l"/>
                <a:tab pos="4244375" algn="l"/>
                <a:tab pos="4668849" algn="l"/>
                <a:tab pos="5093320" algn="l"/>
                <a:tab pos="5517793" algn="l"/>
                <a:tab pos="5942267" algn="l"/>
                <a:tab pos="6366740" algn="l"/>
                <a:tab pos="6791204" algn="l"/>
                <a:tab pos="7215676" algn="l"/>
                <a:tab pos="7640150" algn="l"/>
                <a:tab pos="8064621" algn="l"/>
                <a:tab pos="8489095" algn="l"/>
              </a:tabLst>
              <a:defRPr sz="1800" b="0" i="0" u="none" strike="noStrike" kern="0" cap="none" spc="0" baseline="0">
                <a:solidFill>
                  <a:srgbClr val="000000"/>
                </a:solidFill>
                <a:uFillTx/>
              </a:defRPr>
            </a:pPr>
            <a:r>
              <a:rPr lang="de-DE" sz="2100" kern="0" dirty="0">
                <a:solidFill>
                  <a:srgbClr val="FFFFFF"/>
                </a:solidFill>
                <a:effectLst>
                  <a:outerShdw dist="17962" dir="2700000">
                    <a:srgbClr val="000000"/>
                  </a:outerShdw>
                </a:effectLst>
                <a:latin typeface="Verdana" pitchFamily="34"/>
                <a:ea typeface="Arial Unicode MS" pitchFamily="2"/>
                <a:cs typeface="Arial Unicode MS" pitchFamily="2"/>
              </a:rPr>
              <a:t>EUROPAPARK RUST</a:t>
            </a:r>
          </a:p>
        </p:txBody>
      </p:sp>
      <p:sp>
        <p:nvSpPr>
          <p:cNvPr id="13326" name="Freihandform 21"/>
          <p:cNvSpPr>
            <a:spLocks/>
          </p:cNvSpPr>
          <p:nvPr/>
        </p:nvSpPr>
        <p:spPr bwMode="auto">
          <a:xfrm>
            <a:off x="4100514" y="2113398"/>
            <a:ext cx="3174999" cy="3602517"/>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chemeClr val="bg1"/>
          </a:solidFill>
          <a:ln w="9363">
            <a:solidFill>
              <a:srgbClr val="FF33CC"/>
            </a:solidFill>
            <a:round/>
            <a:headEnd/>
            <a:tailEnd/>
          </a:ln>
          <a:effectLst>
            <a:glow rad="63500">
              <a:srgbClr val="FF33CC">
                <a:alpha val="40000"/>
              </a:srgbClr>
            </a:glow>
          </a:effectLst>
        </p:spPr>
        <p:txBody>
          <a:bodyPr wrap="none" lIns="85819" tIns="93282" rIns="85033" bIns="93282" anchor="ctr"/>
          <a:lstStyle/>
          <a:p>
            <a:pPr hangingPunct="0">
              <a:tabLst>
                <a:tab pos="0" algn="l"/>
                <a:tab pos="422869" algn="l"/>
                <a:tab pos="847380" algn="l"/>
                <a:tab pos="1270247" algn="l"/>
                <a:tab pos="1694760" algn="l"/>
                <a:tab pos="2119273" algn="l"/>
                <a:tab pos="2543786" algn="l"/>
                <a:tab pos="2968299" algn="l"/>
                <a:tab pos="3392811" algn="l"/>
                <a:tab pos="3817325" algn="l"/>
                <a:tab pos="4241837" algn="l"/>
                <a:tab pos="4666350" algn="l"/>
                <a:tab pos="5090862" algn="l"/>
                <a:tab pos="5515374" algn="l"/>
                <a:tab pos="5939888" algn="l"/>
                <a:tab pos="6364400" algn="l"/>
                <a:tab pos="6788913" algn="l"/>
                <a:tab pos="7213427" algn="l"/>
                <a:tab pos="7637939" algn="l"/>
                <a:tab pos="8062451" algn="l"/>
                <a:tab pos="8486965" algn="l"/>
              </a:tabLst>
              <a:defRPr/>
            </a:pPr>
            <a:endParaRPr lang="de-DE" altLang="de-DE" sz="1300" b="1" dirty="0">
              <a:solidFill>
                <a:srgbClr val="FF0000"/>
              </a:solidFill>
              <a:latin typeface="Arial" charset="0"/>
              <a:ea typeface="Arial Unicode MS" pitchFamily="34" charset="-128"/>
              <a:cs typeface="Arial Unicode MS" pitchFamily="34" charset="-128"/>
            </a:endParaRPr>
          </a:p>
          <a:p>
            <a:pPr hangingPunct="0">
              <a:tabLst>
                <a:tab pos="0" algn="l"/>
                <a:tab pos="422869" algn="l"/>
                <a:tab pos="847380" algn="l"/>
                <a:tab pos="1270247" algn="l"/>
                <a:tab pos="1694760" algn="l"/>
                <a:tab pos="2119273" algn="l"/>
                <a:tab pos="2543786" algn="l"/>
                <a:tab pos="2968299" algn="l"/>
                <a:tab pos="3392811" algn="l"/>
                <a:tab pos="3817325" algn="l"/>
                <a:tab pos="4241837" algn="l"/>
                <a:tab pos="4666350" algn="l"/>
                <a:tab pos="5090862" algn="l"/>
                <a:tab pos="5515374" algn="l"/>
                <a:tab pos="5939888" algn="l"/>
                <a:tab pos="6364400" algn="l"/>
                <a:tab pos="6788913" algn="l"/>
                <a:tab pos="7213427" algn="l"/>
                <a:tab pos="7637939" algn="l"/>
                <a:tab pos="8062451" algn="l"/>
                <a:tab pos="8486965" algn="l"/>
              </a:tabLst>
              <a:defRPr/>
            </a:pPr>
            <a:endParaRPr lang="de-DE" altLang="de-DE" sz="1300" b="1" dirty="0">
              <a:solidFill>
                <a:srgbClr val="FF0000"/>
              </a:solidFill>
              <a:latin typeface="Arial" charset="0"/>
              <a:ea typeface="Arial Unicode MS" pitchFamily="34" charset="-128"/>
              <a:cs typeface="Arial Unicode MS" pitchFamily="34" charset="-128"/>
            </a:endParaRPr>
          </a:p>
          <a:p>
            <a:pPr algn="ctr" hangingPunct="0">
              <a:tabLst>
                <a:tab pos="0" algn="l"/>
                <a:tab pos="422869" algn="l"/>
                <a:tab pos="847380" algn="l"/>
                <a:tab pos="1270247" algn="l"/>
                <a:tab pos="1694760" algn="l"/>
                <a:tab pos="2119273" algn="l"/>
                <a:tab pos="2543786" algn="l"/>
                <a:tab pos="2968299" algn="l"/>
                <a:tab pos="3392811" algn="l"/>
                <a:tab pos="3817325" algn="l"/>
                <a:tab pos="4241837" algn="l"/>
                <a:tab pos="4666350" algn="l"/>
                <a:tab pos="5090862" algn="l"/>
                <a:tab pos="5515374" algn="l"/>
                <a:tab pos="5939888" algn="l"/>
                <a:tab pos="6364400" algn="l"/>
                <a:tab pos="6788913" algn="l"/>
                <a:tab pos="7213427" algn="l"/>
                <a:tab pos="7637939" algn="l"/>
                <a:tab pos="8062451" algn="l"/>
                <a:tab pos="8486965" algn="l"/>
              </a:tabLst>
              <a:defRPr/>
            </a:pPr>
            <a:endParaRPr lang="de-DE" altLang="de-DE" sz="1300" b="1" dirty="0">
              <a:solidFill>
                <a:srgbClr val="EE5CC4"/>
              </a:solidFill>
              <a:latin typeface="Arial" charset="0"/>
              <a:ea typeface="Arial Unicode MS" pitchFamily="34" charset="-128"/>
              <a:cs typeface="Arial Unicode MS" pitchFamily="34" charset="-128"/>
            </a:endParaRPr>
          </a:p>
          <a:p>
            <a:pPr algn="ctr" hangingPunct="0">
              <a:tabLst>
                <a:tab pos="0" algn="l"/>
                <a:tab pos="422869" algn="l"/>
                <a:tab pos="847380" algn="l"/>
                <a:tab pos="1270247" algn="l"/>
                <a:tab pos="1694760" algn="l"/>
                <a:tab pos="2119273" algn="l"/>
                <a:tab pos="2543786" algn="l"/>
                <a:tab pos="2968299" algn="l"/>
                <a:tab pos="3392811" algn="l"/>
                <a:tab pos="3817325" algn="l"/>
                <a:tab pos="4241837" algn="l"/>
                <a:tab pos="4666350" algn="l"/>
                <a:tab pos="5090862" algn="l"/>
                <a:tab pos="5515374" algn="l"/>
                <a:tab pos="5939888" algn="l"/>
                <a:tab pos="6364400" algn="l"/>
                <a:tab pos="6788913" algn="l"/>
                <a:tab pos="7213427" algn="l"/>
                <a:tab pos="7637939" algn="l"/>
                <a:tab pos="8062451" algn="l"/>
                <a:tab pos="8486965" algn="l"/>
              </a:tabLst>
              <a:defRPr/>
            </a:pPr>
            <a:endParaRPr lang="de-DE" altLang="de-DE" sz="1300" b="1" dirty="0">
              <a:solidFill>
                <a:srgbClr val="EE5CC4"/>
              </a:solidFill>
              <a:latin typeface="+mn-lt"/>
              <a:ea typeface="Arial Unicode MS" pitchFamily="34" charset="-128"/>
              <a:cs typeface="Arial Unicode MS" pitchFamily="34" charset="-128"/>
            </a:endParaRPr>
          </a:p>
          <a:p>
            <a:pPr algn="ctr" hangingPunct="0">
              <a:tabLst>
                <a:tab pos="0" algn="l"/>
                <a:tab pos="422869" algn="l"/>
                <a:tab pos="847380" algn="l"/>
                <a:tab pos="1270247" algn="l"/>
                <a:tab pos="1694760" algn="l"/>
                <a:tab pos="2119273" algn="l"/>
                <a:tab pos="2543786" algn="l"/>
                <a:tab pos="2968299" algn="l"/>
                <a:tab pos="3392811" algn="l"/>
                <a:tab pos="3817325" algn="l"/>
                <a:tab pos="4241837" algn="l"/>
                <a:tab pos="4666350" algn="l"/>
                <a:tab pos="5090862" algn="l"/>
                <a:tab pos="5515374" algn="l"/>
                <a:tab pos="5939888" algn="l"/>
                <a:tab pos="6364400" algn="l"/>
                <a:tab pos="6788913" algn="l"/>
                <a:tab pos="7213427" algn="l"/>
                <a:tab pos="7637939" algn="l"/>
                <a:tab pos="8062451" algn="l"/>
                <a:tab pos="8486965" algn="l"/>
              </a:tabLst>
              <a:defRPr/>
            </a:pPr>
            <a:r>
              <a:rPr lang="de-DE" altLang="de-DE" sz="1400" b="1" dirty="0">
                <a:solidFill>
                  <a:srgbClr val="EE5CC4"/>
                </a:solidFill>
                <a:latin typeface="+mn-lt"/>
                <a:ea typeface="Arial Unicode MS" pitchFamily="34" charset="-128"/>
                <a:cs typeface="Arial Unicode MS" pitchFamily="34" charset="-128"/>
              </a:rPr>
              <a:t>Nur für Schulklassen buchbar:</a:t>
            </a:r>
          </a:p>
          <a:p>
            <a:pPr hangingPunct="0">
              <a:tabLst>
                <a:tab pos="0" algn="l"/>
                <a:tab pos="422869" algn="l"/>
                <a:tab pos="847380" algn="l"/>
                <a:tab pos="1270247" algn="l"/>
                <a:tab pos="1694760" algn="l"/>
                <a:tab pos="2119273" algn="l"/>
                <a:tab pos="2543786" algn="l"/>
                <a:tab pos="2968299" algn="l"/>
                <a:tab pos="3392811" algn="l"/>
                <a:tab pos="3817325" algn="l"/>
                <a:tab pos="4241837" algn="l"/>
                <a:tab pos="4666350" algn="l"/>
                <a:tab pos="5090862" algn="l"/>
                <a:tab pos="5515374" algn="l"/>
                <a:tab pos="5939888" algn="l"/>
                <a:tab pos="6364400" algn="l"/>
                <a:tab pos="6788913" algn="l"/>
                <a:tab pos="7213427" algn="l"/>
                <a:tab pos="7637939" algn="l"/>
                <a:tab pos="8062451" algn="l"/>
                <a:tab pos="8486965" algn="l"/>
              </a:tabLst>
              <a:defRPr/>
            </a:pPr>
            <a:endParaRPr lang="de-DE" altLang="de-DE" sz="900" b="1" dirty="0">
              <a:solidFill>
                <a:srgbClr val="000000"/>
              </a:solidFill>
              <a:latin typeface="+mn-lt"/>
              <a:ea typeface="Arial Unicode MS" pitchFamily="34" charset="-128"/>
              <a:cs typeface="Arial Unicode MS" pitchFamily="34" charset="-128"/>
            </a:endParaRPr>
          </a:p>
          <a:p>
            <a:pPr hangingPunct="0">
              <a:tabLst>
                <a:tab pos="0" algn="l"/>
                <a:tab pos="422869" algn="l"/>
                <a:tab pos="847380" algn="l"/>
                <a:tab pos="1270247" algn="l"/>
                <a:tab pos="1694760" algn="l"/>
                <a:tab pos="2119273" algn="l"/>
                <a:tab pos="2543786" algn="l"/>
                <a:tab pos="2968299" algn="l"/>
                <a:tab pos="3392811" algn="l"/>
                <a:tab pos="3817325" algn="l"/>
                <a:tab pos="4241837" algn="l"/>
                <a:tab pos="4666350" algn="l"/>
                <a:tab pos="5090862" algn="l"/>
                <a:tab pos="5515374" algn="l"/>
                <a:tab pos="5939888" algn="l"/>
                <a:tab pos="6364400" algn="l"/>
                <a:tab pos="6788913" algn="l"/>
                <a:tab pos="7213427" algn="l"/>
                <a:tab pos="7637939" algn="l"/>
                <a:tab pos="8062451" algn="l"/>
                <a:tab pos="8486965" algn="l"/>
              </a:tabLst>
              <a:defRPr/>
            </a:pPr>
            <a:r>
              <a:rPr lang="de-DE" altLang="de-DE" sz="1300" b="1" dirty="0">
                <a:solidFill>
                  <a:srgbClr val="EE5CC4"/>
                </a:solidFill>
                <a:latin typeface="+mn-lt"/>
                <a:ea typeface="Arial Unicode MS" pitchFamily="34" charset="-128"/>
                <a:cs typeface="Arial" pitchFamily="34" charset="0"/>
              </a:rPr>
              <a:t>F1 - Europapark</a:t>
            </a:r>
          </a:p>
          <a:p>
            <a:pPr hangingPunct="0">
              <a:tabLst>
                <a:tab pos="0" algn="l"/>
                <a:tab pos="422869" algn="l"/>
                <a:tab pos="847380" algn="l"/>
                <a:tab pos="1270247" algn="l"/>
                <a:tab pos="1694760" algn="l"/>
                <a:tab pos="2119273" algn="l"/>
                <a:tab pos="2543786" algn="l"/>
                <a:tab pos="2968299" algn="l"/>
                <a:tab pos="3392811" algn="l"/>
                <a:tab pos="3817325" algn="l"/>
                <a:tab pos="4241837" algn="l"/>
                <a:tab pos="4666350" algn="l"/>
                <a:tab pos="5090862" algn="l"/>
                <a:tab pos="5515374" algn="l"/>
                <a:tab pos="5939888" algn="l"/>
                <a:tab pos="6364400" algn="l"/>
                <a:tab pos="6788913" algn="l"/>
                <a:tab pos="7213427" algn="l"/>
                <a:tab pos="7637939" algn="l"/>
                <a:tab pos="8062451" algn="l"/>
                <a:tab pos="8486965" algn="l"/>
              </a:tabLst>
              <a:defRPr/>
            </a:pPr>
            <a:endParaRPr lang="de-DE" altLang="de-DE" sz="1100" b="1" dirty="0">
              <a:solidFill>
                <a:srgbClr val="000000"/>
              </a:solidFill>
              <a:latin typeface="+mn-lt"/>
              <a:ea typeface="Arial Unicode MS" pitchFamily="34" charset="-128"/>
              <a:cs typeface="Arial Unicode MS" pitchFamily="34" charset="-128"/>
            </a:endParaRPr>
          </a:p>
          <a:p>
            <a:pPr hangingPunct="0">
              <a:tabLst>
                <a:tab pos="0" algn="l"/>
                <a:tab pos="422869" algn="l"/>
                <a:tab pos="847380" algn="l"/>
                <a:tab pos="1270247" algn="l"/>
                <a:tab pos="1694760" algn="l"/>
                <a:tab pos="2119273" algn="l"/>
                <a:tab pos="2543786" algn="l"/>
                <a:tab pos="2968299" algn="l"/>
                <a:tab pos="3392811" algn="l"/>
                <a:tab pos="3817325" algn="l"/>
                <a:tab pos="4241837" algn="l"/>
                <a:tab pos="4666350" algn="l"/>
                <a:tab pos="5090862" algn="l"/>
                <a:tab pos="5515374" algn="l"/>
                <a:tab pos="5939888" algn="l"/>
                <a:tab pos="6364400" algn="l"/>
                <a:tab pos="6788913" algn="l"/>
                <a:tab pos="7213427" algn="l"/>
                <a:tab pos="7637939" algn="l"/>
                <a:tab pos="8062451" algn="l"/>
                <a:tab pos="8486965" algn="l"/>
              </a:tabLst>
              <a:defRPr/>
            </a:pPr>
            <a:endParaRPr lang="de-DE" altLang="de-DE" sz="1100" b="1" dirty="0">
              <a:solidFill>
                <a:srgbClr val="000000"/>
              </a:solidFill>
              <a:latin typeface="+mn-lt"/>
              <a:ea typeface="Arial Unicode MS" pitchFamily="34" charset="-128"/>
              <a:cs typeface="Arial Unicode MS" pitchFamily="34" charset="-128"/>
            </a:endParaRPr>
          </a:p>
          <a:p>
            <a:pPr hangingPunct="0">
              <a:tabLst>
                <a:tab pos="0" algn="l"/>
                <a:tab pos="422869" algn="l"/>
                <a:tab pos="847380" algn="l"/>
                <a:tab pos="1270247" algn="l"/>
                <a:tab pos="1694760" algn="l"/>
                <a:tab pos="2119273" algn="l"/>
                <a:tab pos="2543786" algn="l"/>
                <a:tab pos="2968299" algn="l"/>
                <a:tab pos="3392811" algn="l"/>
                <a:tab pos="3817325" algn="l"/>
                <a:tab pos="4241837" algn="l"/>
                <a:tab pos="4666350" algn="l"/>
                <a:tab pos="5090862" algn="l"/>
                <a:tab pos="5515374" algn="l"/>
                <a:tab pos="5939888" algn="l"/>
                <a:tab pos="6364400" algn="l"/>
                <a:tab pos="6788913" algn="l"/>
                <a:tab pos="7213427" algn="l"/>
                <a:tab pos="7637939" algn="l"/>
                <a:tab pos="8062451" algn="l"/>
                <a:tab pos="8486965" algn="l"/>
              </a:tabLst>
              <a:defRPr/>
            </a:pPr>
            <a:r>
              <a:rPr lang="de-DE" altLang="de-DE" sz="1100" b="1" dirty="0">
                <a:solidFill>
                  <a:srgbClr val="000000"/>
                </a:solidFill>
                <a:latin typeface="+mn-lt"/>
                <a:ea typeface="Arial Unicode MS" pitchFamily="34" charset="-128"/>
                <a:cs typeface="Arial Unicode MS" pitchFamily="34" charset="-128"/>
              </a:rPr>
              <a:t>	         </a:t>
            </a:r>
            <a:r>
              <a:rPr lang="de-DE" altLang="de-DE" sz="1300" b="1" dirty="0">
                <a:solidFill>
                  <a:srgbClr val="000000"/>
                </a:solidFill>
                <a:latin typeface="+mn-lt"/>
                <a:ea typeface="Arial Unicode MS" pitchFamily="34" charset="-128"/>
                <a:cs typeface="Arial Unicode MS" pitchFamily="34" charset="-128"/>
              </a:rPr>
              <a:t> F1   </a:t>
            </a:r>
            <a:r>
              <a:rPr lang="de-DE" altLang="de-DE" sz="1100" b="1" dirty="0">
                <a:solidFill>
                  <a:srgbClr val="000000"/>
                </a:solidFill>
                <a:latin typeface="+mn-lt"/>
                <a:ea typeface="Arial Unicode MS" pitchFamily="34" charset="-128"/>
                <a:cs typeface="Arial Unicode MS" pitchFamily="34" charset="-128"/>
              </a:rPr>
              <a:t>- </a:t>
            </a:r>
            <a:r>
              <a:rPr lang="de-DE" altLang="de-DE" sz="1300" b="1" dirty="0">
                <a:solidFill>
                  <a:srgbClr val="000000"/>
                </a:solidFill>
                <a:ea typeface="Arial Unicode MS" pitchFamily="34" charset="-128"/>
                <a:cs typeface="Arial Unicode MS" pitchFamily="34" charset="-128"/>
              </a:rPr>
              <a:t>pro Person 65 €</a:t>
            </a:r>
          </a:p>
          <a:p>
            <a:pPr hangingPunct="0">
              <a:tabLst>
                <a:tab pos="0" algn="l"/>
                <a:tab pos="422869" algn="l"/>
                <a:tab pos="847380" algn="l"/>
                <a:tab pos="1270247" algn="l"/>
                <a:tab pos="1694760" algn="l"/>
                <a:tab pos="2119273" algn="l"/>
                <a:tab pos="2543786" algn="l"/>
                <a:tab pos="2968299" algn="l"/>
                <a:tab pos="3392811" algn="l"/>
                <a:tab pos="3817325" algn="l"/>
                <a:tab pos="4241837" algn="l"/>
                <a:tab pos="4666350" algn="l"/>
                <a:tab pos="5090862" algn="l"/>
                <a:tab pos="5515374" algn="l"/>
                <a:tab pos="5939888" algn="l"/>
                <a:tab pos="6364400" algn="l"/>
                <a:tab pos="6788913" algn="l"/>
                <a:tab pos="7213427" algn="l"/>
                <a:tab pos="7637939" algn="l"/>
                <a:tab pos="8062451" algn="l"/>
                <a:tab pos="8486965" algn="l"/>
              </a:tabLst>
              <a:defRPr/>
            </a:pPr>
            <a:r>
              <a:rPr lang="de-DE" altLang="de-DE" sz="1100" b="1" dirty="0">
                <a:solidFill>
                  <a:srgbClr val="000000"/>
                </a:solidFill>
                <a:latin typeface="+mn-lt"/>
                <a:ea typeface="Arial Unicode MS" pitchFamily="34" charset="-128"/>
                <a:cs typeface="Arial Unicode MS" pitchFamily="34" charset="-128"/>
              </a:rPr>
              <a:t>          </a:t>
            </a:r>
            <a:endParaRPr lang="de-DE" altLang="de-DE" sz="1100" dirty="0">
              <a:solidFill>
                <a:srgbClr val="000000"/>
              </a:solidFill>
              <a:latin typeface="+mn-lt"/>
              <a:ea typeface="Arial Unicode MS" pitchFamily="34" charset="-128"/>
              <a:cs typeface="Arial Unicode MS" pitchFamily="34" charset="-128"/>
            </a:endParaRPr>
          </a:p>
          <a:p>
            <a:pPr hangingPunct="0">
              <a:tabLst>
                <a:tab pos="0" algn="l"/>
                <a:tab pos="422869" algn="l"/>
                <a:tab pos="847380" algn="l"/>
                <a:tab pos="1270247" algn="l"/>
                <a:tab pos="1694760" algn="l"/>
                <a:tab pos="2119273" algn="l"/>
                <a:tab pos="2543786" algn="l"/>
                <a:tab pos="2968299" algn="l"/>
                <a:tab pos="3392811" algn="l"/>
                <a:tab pos="3817325" algn="l"/>
                <a:tab pos="4241837" algn="l"/>
                <a:tab pos="4666350" algn="l"/>
                <a:tab pos="5090862" algn="l"/>
                <a:tab pos="5515374" algn="l"/>
                <a:tab pos="5939888" algn="l"/>
                <a:tab pos="6364400" algn="l"/>
                <a:tab pos="6788913" algn="l"/>
                <a:tab pos="7213427" algn="l"/>
                <a:tab pos="7637939" algn="l"/>
                <a:tab pos="8062451" algn="l"/>
                <a:tab pos="8486965" algn="l"/>
              </a:tabLst>
              <a:defRPr/>
            </a:pPr>
            <a:r>
              <a:rPr lang="de-DE" altLang="de-DE" sz="1000" b="1" dirty="0">
                <a:solidFill>
                  <a:srgbClr val="000000"/>
                </a:solidFill>
                <a:latin typeface="+mn-lt"/>
                <a:ea typeface="Arial Unicode MS" pitchFamily="34" charset="-128"/>
                <a:cs typeface="Arial Unicode MS" pitchFamily="34" charset="-128"/>
              </a:rPr>
              <a:t>           </a:t>
            </a:r>
          </a:p>
          <a:p>
            <a:pPr hangingPunct="0">
              <a:tabLst>
                <a:tab pos="0" algn="l"/>
                <a:tab pos="422869" algn="l"/>
                <a:tab pos="847380" algn="l"/>
                <a:tab pos="1270247" algn="l"/>
                <a:tab pos="1694760" algn="l"/>
                <a:tab pos="2119273" algn="l"/>
                <a:tab pos="2543786" algn="l"/>
                <a:tab pos="2968299" algn="l"/>
                <a:tab pos="3392811" algn="l"/>
                <a:tab pos="3817325" algn="l"/>
                <a:tab pos="4241837" algn="l"/>
                <a:tab pos="4666350" algn="l"/>
                <a:tab pos="5090862" algn="l"/>
                <a:tab pos="5515374" algn="l"/>
                <a:tab pos="5939888" algn="l"/>
                <a:tab pos="6364400" algn="l"/>
                <a:tab pos="6788913" algn="l"/>
                <a:tab pos="7213427" algn="l"/>
                <a:tab pos="7637939" algn="l"/>
                <a:tab pos="8062451" algn="l"/>
                <a:tab pos="8486965" algn="l"/>
              </a:tabLst>
              <a:defRPr/>
            </a:pPr>
            <a:r>
              <a:rPr lang="de-DE" altLang="de-DE" sz="1300" b="1" dirty="0">
                <a:solidFill>
                  <a:srgbClr val="000000"/>
                </a:solidFill>
                <a:latin typeface="+mn-lt"/>
                <a:ea typeface="Arial Unicode MS" pitchFamily="34" charset="-128"/>
                <a:cs typeface="Arial Unicode MS" pitchFamily="34" charset="-128"/>
              </a:rPr>
              <a:t>jeweils inkl. Bustransfer / Lehrer</a:t>
            </a:r>
          </a:p>
          <a:p>
            <a:pPr hangingPunct="0">
              <a:tabLst>
                <a:tab pos="0" algn="l"/>
                <a:tab pos="422869" algn="l"/>
                <a:tab pos="847380" algn="l"/>
                <a:tab pos="1270247" algn="l"/>
                <a:tab pos="1694760" algn="l"/>
                <a:tab pos="2119273" algn="l"/>
                <a:tab pos="2543786" algn="l"/>
                <a:tab pos="2968299" algn="l"/>
                <a:tab pos="3392811" algn="l"/>
                <a:tab pos="3817325" algn="l"/>
                <a:tab pos="4241837" algn="l"/>
                <a:tab pos="4666350" algn="l"/>
                <a:tab pos="5090862" algn="l"/>
                <a:tab pos="5515374" algn="l"/>
                <a:tab pos="5939888" algn="l"/>
                <a:tab pos="6364400" algn="l"/>
                <a:tab pos="6788913" algn="l"/>
                <a:tab pos="7213427" algn="l"/>
                <a:tab pos="7637939" algn="l"/>
                <a:tab pos="8062451" algn="l"/>
                <a:tab pos="8486965" algn="l"/>
              </a:tabLst>
              <a:defRPr/>
            </a:pPr>
            <a:endParaRPr lang="de-DE" altLang="de-DE" sz="1000" b="1" dirty="0">
              <a:solidFill>
                <a:srgbClr val="000000"/>
              </a:solidFill>
              <a:latin typeface="+mn-lt"/>
              <a:ea typeface="Arial Unicode MS" pitchFamily="34" charset="-128"/>
              <a:cs typeface="Arial Unicode MS" pitchFamily="34" charset="-128"/>
            </a:endParaRPr>
          </a:p>
          <a:p>
            <a:pPr algn="ctr" hangingPunct="0">
              <a:tabLst>
                <a:tab pos="0" algn="l"/>
                <a:tab pos="422869" algn="l"/>
                <a:tab pos="847380" algn="l"/>
                <a:tab pos="1270247" algn="l"/>
                <a:tab pos="1694760" algn="l"/>
                <a:tab pos="2119273" algn="l"/>
                <a:tab pos="2543786" algn="l"/>
                <a:tab pos="2968299" algn="l"/>
                <a:tab pos="3392811" algn="l"/>
                <a:tab pos="3817325" algn="l"/>
                <a:tab pos="4241837" algn="l"/>
                <a:tab pos="4666350" algn="l"/>
                <a:tab pos="5090862" algn="l"/>
                <a:tab pos="5515374" algn="l"/>
                <a:tab pos="5939888" algn="l"/>
                <a:tab pos="6364400" algn="l"/>
                <a:tab pos="6788913" algn="l"/>
                <a:tab pos="7213427" algn="l"/>
                <a:tab pos="7637939" algn="l"/>
                <a:tab pos="8062451" algn="l"/>
                <a:tab pos="8486965" algn="l"/>
              </a:tabLst>
              <a:defRPr/>
            </a:pPr>
            <a:r>
              <a:rPr lang="de-DE" altLang="de-DE" sz="1300" b="1" dirty="0">
                <a:solidFill>
                  <a:srgbClr val="FF33CC"/>
                </a:solidFill>
                <a:latin typeface="+mn-lt"/>
                <a:ea typeface="Arial Unicode MS" pitchFamily="34" charset="-128"/>
                <a:cs typeface="Arial Unicode MS" pitchFamily="34" charset="-128"/>
              </a:rPr>
              <a:t>Bitte beachten: </a:t>
            </a:r>
          </a:p>
          <a:p>
            <a:pPr algn="ctr" hangingPunct="0">
              <a:tabLst>
                <a:tab pos="0" algn="l"/>
                <a:tab pos="422869" algn="l"/>
                <a:tab pos="847380" algn="l"/>
                <a:tab pos="1270247" algn="l"/>
                <a:tab pos="1694760" algn="l"/>
                <a:tab pos="2119273" algn="l"/>
                <a:tab pos="2543786" algn="l"/>
                <a:tab pos="2968299" algn="l"/>
                <a:tab pos="3392811" algn="l"/>
                <a:tab pos="3817325" algn="l"/>
                <a:tab pos="4241837" algn="l"/>
                <a:tab pos="4666350" algn="l"/>
                <a:tab pos="5090862" algn="l"/>
                <a:tab pos="5515374" algn="l"/>
                <a:tab pos="5939888" algn="l"/>
                <a:tab pos="6364400" algn="l"/>
                <a:tab pos="6788913" algn="l"/>
                <a:tab pos="7213427" algn="l"/>
                <a:tab pos="7637939" algn="l"/>
                <a:tab pos="8062451" algn="l"/>
                <a:tab pos="8486965" algn="l"/>
              </a:tabLst>
              <a:defRPr/>
            </a:pPr>
            <a:endParaRPr lang="de-DE" altLang="de-DE" sz="300" b="1" dirty="0">
              <a:solidFill>
                <a:srgbClr val="FF0000"/>
              </a:solidFill>
              <a:latin typeface="+mn-lt"/>
              <a:ea typeface="Arial Unicode MS" pitchFamily="34" charset="-128"/>
              <a:cs typeface="Arial Unicode MS" pitchFamily="34" charset="-128"/>
            </a:endParaRPr>
          </a:p>
          <a:p>
            <a:pPr algn="ctr" hangingPunct="0">
              <a:tabLst>
                <a:tab pos="0" algn="l"/>
                <a:tab pos="422869" algn="l"/>
                <a:tab pos="847380" algn="l"/>
                <a:tab pos="1270247" algn="l"/>
                <a:tab pos="1694760" algn="l"/>
                <a:tab pos="2119273" algn="l"/>
                <a:tab pos="2543786" algn="l"/>
                <a:tab pos="2968299" algn="l"/>
                <a:tab pos="3392811" algn="l"/>
                <a:tab pos="3817325" algn="l"/>
                <a:tab pos="4241837" algn="l"/>
                <a:tab pos="4666350" algn="l"/>
                <a:tab pos="5090862" algn="l"/>
                <a:tab pos="5515374" algn="l"/>
                <a:tab pos="5939888" algn="l"/>
                <a:tab pos="6364400" algn="l"/>
                <a:tab pos="6788913" algn="l"/>
                <a:tab pos="7213427" algn="l"/>
                <a:tab pos="7637939" algn="l"/>
                <a:tab pos="8062451" algn="l"/>
                <a:tab pos="8486965" algn="l"/>
              </a:tabLst>
              <a:defRPr/>
            </a:pPr>
            <a:r>
              <a:rPr lang="de-DE" altLang="de-DE" sz="1100" dirty="0">
                <a:latin typeface="+mn-lt"/>
                <a:ea typeface="Arial Unicode MS" pitchFamily="34" charset="-128"/>
                <a:cs typeface="Arial Unicode MS" pitchFamily="34" charset="-128"/>
              </a:rPr>
              <a:t>Beim Eintritt muss eine Schulbescheinigung</a:t>
            </a:r>
          </a:p>
          <a:p>
            <a:pPr algn="ctr" hangingPunct="0">
              <a:tabLst>
                <a:tab pos="0" algn="l"/>
                <a:tab pos="422869" algn="l"/>
                <a:tab pos="847380" algn="l"/>
                <a:tab pos="1270247" algn="l"/>
                <a:tab pos="1694760" algn="l"/>
                <a:tab pos="2119273" algn="l"/>
                <a:tab pos="2543786" algn="l"/>
                <a:tab pos="2968299" algn="l"/>
                <a:tab pos="3392811" algn="l"/>
                <a:tab pos="3817325" algn="l"/>
                <a:tab pos="4241837" algn="l"/>
                <a:tab pos="4666350" algn="l"/>
                <a:tab pos="5090862" algn="l"/>
                <a:tab pos="5515374" algn="l"/>
                <a:tab pos="5939888" algn="l"/>
                <a:tab pos="6364400" algn="l"/>
                <a:tab pos="6788913" algn="l"/>
                <a:tab pos="7213427" algn="l"/>
                <a:tab pos="7637939" algn="l"/>
                <a:tab pos="8062451" algn="l"/>
                <a:tab pos="8486965" algn="l"/>
              </a:tabLst>
              <a:defRPr/>
            </a:pPr>
            <a:r>
              <a:rPr lang="de-DE" altLang="de-DE" sz="1100" dirty="0">
                <a:latin typeface="+mn-lt"/>
                <a:ea typeface="Arial Unicode MS" pitchFamily="34" charset="-128"/>
                <a:cs typeface="Arial Unicode MS" pitchFamily="34" charset="-128"/>
              </a:rPr>
              <a:t>vorgelegt werden.</a:t>
            </a:r>
          </a:p>
          <a:p>
            <a:pPr hangingPunct="0">
              <a:tabLst>
                <a:tab pos="0" algn="l"/>
                <a:tab pos="422869" algn="l"/>
                <a:tab pos="847380" algn="l"/>
                <a:tab pos="1270247" algn="l"/>
                <a:tab pos="1694760" algn="l"/>
                <a:tab pos="2119273" algn="l"/>
                <a:tab pos="2543786" algn="l"/>
                <a:tab pos="2968299" algn="l"/>
                <a:tab pos="3392811" algn="l"/>
                <a:tab pos="3817325" algn="l"/>
                <a:tab pos="4241837" algn="l"/>
                <a:tab pos="4666350" algn="l"/>
                <a:tab pos="5090862" algn="l"/>
                <a:tab pos="5515374" algn="l"/>
                <a:tab pos="5939888" algn="l"/>
                <a:tab pos="6364400" algn="l"/>
                <a:tab pos="6788913" algn="l"/>
                <a:tab pos="7213427" algn="l"/>
                <a:tab pos="7637939" algn="l"/>
                <a:tab pos="8062451" algn="l"/>
                <a:tab pos="8486965" algn="l"/>
              </a:tabLst>
              <a:defRPr/>
            </a:pPr>
            <a:endParaRPr lang="de-DE" altLang="de-DE" sz="1300" dirty="0">
              <a:latin typeface="Arial" charset="0"/>
              <a:ea typeface="Arial Unicode MS" pitchFamily="34" charset="-128"/>
              <a:cs typeface="Arial Unicode MS" pitchFamily="34" charset="-128"/>
            </a:endParaRPr>
          </a:p>
          <a:p>
            <a:pPr hangingPunct="0">
              <a:tabLst>
                <a:tab pos="0" algn="l"/>
                <a:tab pos="422869" algn="l"/>
                <a:tab pos="847380" algn="l"/>
                <a:tab pos="1270247" algn="l"/>
                <a:tab pos="1694760" algn="l"/>
                <a:tab pos="2119273" algn="l"/>
                <a:tab pos="2543786" algn="l"/>
                <a:tab pos="2968299" algn="l"/>
                <a:tab pos="3392811" algn="l"/>
                <a:tab pos="3817325" algn="l"/>
                <a:tab pos="4241837" algn="l"/>
                <a:tab pos="4666350" algn="l"/>
                <a:tab pos="5090862" algn="l"/>
                <a:tab pos="5515374" algn="l"/>
                <a:tab pos="5939888" algn="l"/>
                <a:tab pos="6364400" algn="l"/>
                <a:tab pos="6788913" algn="l"/>
                <a:tab pos="7213427" algn="l"/>
                <a:tab pos="7637939" algn="l"/>
                <a:tab pos="8062451" algn="l"/>
                <a:tab pos="8486965" algn="l"/>
              </a:tabLst>
              <a:defRPr/>
            </a:pPr>
            <a:endParaRPr lang="de-DE" altLang="de-DE" sz="1300" dirty="0">
              <a:latin typeface="Arial" charset="0"/>
              <a:ea typeface="Arial Unicode MS" pitchFamily="34" charset="-128"/>
              <a:cs typeface="Arial Unicode MS" pitchFamily="34" charset="-128"/>
            </a:endParaRPr>
          </a:p>
          <a:p>
            <a:pPr hangingPunct="0">
              <a:tabLst>
                <a:tab pos="0" algn="l"/>
                <a:tab pos="422869" algn="l"/>
                <a:tab pos="847380" algn="l"/>
                <a:tab pos="1270247" algn="l"/>
                <a:tab pos="1694760" algn="l"/>
                <a:tab pos="2119273" algn="l"/>
                <a:tab pos="2543786" algn="l"/>
                <a:tab pos="2968299" algn="l"/>
                <a:tab pos="3392811" algn="l"/>
                <a:tab pos="3817325" algn="l"/>
                <a:tab pos="4241837" algn="l"/>
                <a:tab pos="4666350" algn="l"/>
                <a:tab pos="5090862" algn="l"/>
                <a:tab pos="5515374" algn="l"/>
                <a:tab pos="5939888" algn="l"/>
                <a:tab pos="6364400" algn="l"/>
                <a:tab pos="6788913" algn="l"/>
                <a:tab pos="7213427" algn="l"/>
                <a:tab pos="7637939" algn="l"/>
                <a:tab pos="8062451" algn="l"/>
                <a:tab pos="8486965" algn="l"/>
              </a:tabLst>
              <a:defRPr/>
            </a:pPr>
            <a:endParaRPr lang="de-DE" altLang="de-DE" sz="1100" b="1" dirty="0">
              <a:solidFill>
                <a:srgbClr val="000000"/>
              </a:solidFill>
              <a:latin typeface="Arial" charset="0"/>
              <a:ea typeface="Arial Unicode MS" pitchFamily="34" charset="-128"/>
              <a:cs typeface="Arial Unicode MS" pitchFamily="34" charset="-128"/>
            </a:endParaRPr>
          </a:p>
          <a:p>
            <a:pPr hangingPunct="0">
              <a:tabLst>
                <a:tab pos="0" algn="l"/>
                <a:tab pos="422869" algn="l"/>
                <a:tab pos="847380" algn="l"/>
                <a:tab pos="1270247" algn="l"/>
                <a:tab pos="1694760" algn="l"/>
                <a:tab pos="2119273" algn="l"/>
                <a:tab pos="2543786" algn="l"/>
                <a:tab pos="2968299" algn="l"/>
                <a:tab pos="3392811" algn="l"/>
                <a:tab pos="3817325" algn="l"/>
                <a:tab pos="4241837" algn="l"/>
                <a:tab pos="4666350" algn="l"/>
                <a:tab pos="5090862" algn="l"/>
                <a:tab pos="5515374" algn="l"/>
                <a:tab pos="5939888" algn="l"/>
                <a:tab pos="6364400" algn="l"/>
                <a:tab pos="6788913" algn="l"/>
                <a:tab pos="7213427" algn="l"/>
                <a:tab pos="7637939" algn="l"/>
                <a:tab pos="8062451" algn="l"/>
                <a:tab pos="8486965" algn="l"/>
              </a:tabLst>
              <a:defRPr/>
            </a:pPr>
            <a:endParaRPr lang="de-DE" altLang="de-DE" sz="1100" b="1" dirty="0">
              <a:solidFill>
                <a:srgbClr val="000000"/>
              </a:solidFill>
              <a:latin typeface="Arial" charset="0"/>
              <a:ea typeface="Arial Unicode MS" pitchFamily="34" charset="-128"/>
              <a:cs typeface="Arial Unicode MS" pitchFamily="34" charset="-128"/>
            </a:endParaRPr>
          </a:p>
        </p:txBody>
      </p:sp>
      <p:sp>
        <p:nvSpPr>
          <p:cNvPr id="15370" name="Textfeld 4"/>
          <p:cNvSpPr txBox="1">
            <a:spLocks noChangeArrowheads="1"/>
          </p:cNvSpPr>
          <p:nvPr/>
        </p:nvSpPr>
        <p:spPr bwMode="auto">
          <a:xfrm>
            <a:off x="4358170" y="7128403"/>
            <a:ext cx="74453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4775" tIns="47388" rIns="94775" bIns="47388">
            <a:spAutoFit/>
          </a:bodyPr>
          <a:lstStyle>
            <a:lvl1pPr eaLnBrk="0" hangingPunct="0">
              <a:lnSpc>
                <a:spcPct val="95000"/>
              </a:lnSpc>
              <a:spcBef>
                <a:spcPts val="713"/>
              </a:spcBef>
              <a:defRPr sz="2800">
                <a:solidFill>
                  <a:srgbClr val="000000"/>
                </a:solidFill>
                <a:latin typeface="Times New Roman" pitchFamily="18" charset="0"/>
                <a:ea typeface="Arial Unicode MS" pitchFamily="34" charset="-128"/>
                <a:cs typeface="Arial Unicode MS" pitchFamily="34" charset="-128"/>
              </a:defRPr>
            </a:lvl1pPr>
            <a:lvl2pPr marL="742950" indent="-285750" eaLnBrk="0" hangingPunct="0">
              <a:lnSpc>
                <a:spcPct val="95000"/>
              </a:lnSpc>
              <a:spcBef>
                <a:spcPts val="575"/>
              </a:spcBef>
              <a:buClr>
                <a:srgbClr val="000000"/>
              </a:buClr>
              <a:buSzPct val="100000"/>
              <a:buFont typeface="Times New Roman" pitchFamily="18" charset="0"/>
              <a:buChar char="–"/>
              <a:defRPr sz="2300">
                <a:solidFill>
                  <a:srgbClr val="000000"/>
                </a:solidFill>
                <a:latin typeface="Times New Roman" pitchFamily="18" charset="0"/>
                <a:ea typeface="Arial Unicode MS" pitchFamily="34" charset="-128"/>
                <a:cs typeface="Arial Unicode MS" pitchFamily="34" charset="-128"/>
              </a:defRPr>
            </a:lvl2pPr>
            <a:lvl3pPr marL="1143000" indent="-228600" eaLnBrk="0" hangingPunct="0">
              <a:lnSpc>
                <a:spcPct val="95000"/>
              </a:lnSpc>
              <a:spcBef>
                <a:spcPts val="575"/>
              </a:spcBef>
              <a:buClr>
                <a:srgbClr val="000000"/>
              </a:buClr>
              <a:buSzPct val="100000"/>
              <a:buFont typeface="Times New Roman" pitchFamily="18" charset="0"/>
              <a:buChar char="•"/>
              <a:defRPr sz="2300">
                <a:solidFill>
                  <a:srgbClr val="000000"/>
                </a:solidFill>
                <a:latin typeface="Times New Roman" pitchFamily="18" charset="0"/>
                <a:ea typeface="Arial Unicode MS" pitchFamily="34" charset="-128"/>
                <a:cs typeface="Arial Unicode MS" pitchFamily="34" charset="-128"/>
              </a:defRPr>
            </a:lvl3pPr>
            <a:lvl4pPr marL="1600200" indent="-228600" eaLnBrk="0" hangingPunct="0">
              <a:lnSpc>
                <a:spcPct val="95000"/>
              </a:lnSpc>
              <a:spcBef>
                <a:spcPts val="425"/>
              </a:spcBef>
              <a:buClr>
                <a:srgbClr val="000000"/>
              </a:buClr>
              <a:buSzPct val="100000"/>
              <a:buFont typeface="Times New Roman" pitchFamily="18" charset="0"/>
              <a:buChar char="–"/>
              <a:defRPr>
                <a:solidFill>
                  <a:srgbClr val="000000"/>
                </a:solidFill>
                <a:latin typeface="Times New Roman" pitchFamily="18" charset="0"/>
                <a:ea typeface="Arial Unicode MS" pitchFamily="34" charset="-128"/>
                <a:cs typeface="Arial Unicode MS" pitchFamily="34" charset="-128"/>
              </a:defRPr>
            </a:lvl4pPr>
            <a:lvl5pPr marL="2057400" indent="-228600" eaLnBrk="0" hangingPunct="0">
              <a:lnSpc>
                <a:spcPct val="95000"/>
              </a:lnSpc>
              <a:spcBef>
                <a:spcPts val="425"/>
              </a:spcBef>
              <a:buClr>
                <a:srgbClr val="000000"/>
              </a:buClr>
              <a:buSzPct val="100000"/>
              <a:buFont typeface="Times New Roman" pitchFamily="18" charset="0"/>
              <a:buChar char="»"/>
              <a:defRPr>
                <a:solidFill>
                  <a:srgbClr val="000000"/>
                </a:solidFill>
                <a:latin typeface="Times New Roman" pitchFamily="18" charset="0"/>
                <a:ea typeface="Arial Unicode MS" pitchFamily="34" charset="-128"/>
                <a:cs typeface="Arial Unicode MS" pitchFamily="34" charset="-128"/>
              </a:defRPr>
            </a:lvl5pPr>
            <a:lvl6pPr marL="2514600" indent="-228600" eaLnBrk="0" fontAlgn="base" hangingPunct="0">
              <a:lnSpc>
                <a:spcPct val="95000"/>
              </a:lnSpc>
              <a:spcBef>
                <a:spcPts val="425"/>
              </a:spcBef>
              <a:spcAft>
                <a:spcPct val="0"/>
              </a:spcAft>
              <a:buClr>
                <a:srgbClr val="000000"/>
              </a:buClr>
              <a:buSzPct val="100000"/>
              <a:buFont typeface="Times New Roman" pitchFamily="18" charset="0"/>
              <a:buChar char="»"/>
              <a:defRPr>
                <a:solidFill>
                  <a:srgbClr val="000000"/>
                </a:solidFill>
                <a:latin typeface="Times New Roman" pitchFamily="18" charset="0"/>
                <a:ea typeface="Arial Unicode MS" pitchFamily="34" charset="-128"/>
                <a:cs typeface="Arial Unicode MS" pitchFamily="34" charset="-128"/>
              </a:defRPr>
            </a:lvl6pPr>
            <a:lvl7pPr marL="2971800" indent="-228600" eaLnBrk="0" fontAlgn="base" hangingPunct="0">
              <a:lnSpc>
                <a:spcPct val="95000"/>
              </a:lnSpc>
              <a:spcBef>
                <a:spcPts val="425"/>
              </a:spcBef>
              <a:spcAft>
                <a:spcPct val="0"/>
              </a:spcAft>
              <a:buClr>
                <a:srgbClr val="000000"/>
              </a:buClr>
              <a:buSzPct val="100000"/>
              <a:buFont typeface="Times New Roman" pitchFamily="18" charset="0"/>
              <a:buChar char="»"/>
              <a:defRPr>
                <a:solidFill>
                  <a:srgbClr val="000000"/>
                </a:solidFill>
                <a:latin typeface="Times New Roman" pitchFamily="18" charset="0"/>
                <a:ea typeface="Arial Unicode MS" pitchFamily="34" charset="-128"/>
                <a:cs typeface="Arial Unicode MS" pitchFamily="34" charset="-128"/>
              </a:defRPr>
            </a:lvl7pPr>
            <a:lvl8pPr marL="3429000" indent="-228600" eaLnBrk="0" fontAlgn="base" hangingPunct="0">
              <a:lnSpc>
                <a:spcPct val="95000"/>
              </a:lnSpc>
              <a:spcBef>
                <a:spcPts val="425"/>
              </a:spcBef>
              <a:spcAft>
                <a:spcPct val="0"/>
              </a:spcAft>
              <a:buClr>
                <a:srgbClr val="000000"/>
              </a:buClr>
              <a:buSzPct val="100000"/>
              <a:buFont typeface="Times New Roman" pitchFamily="18" charset="0"/>
              <a:buChar char="»"/>
              <a:defRPr>
                <a:solidFill>
                  <a:srgbClr val="000000"/>
                </a:solidFill>
                <a:latin typeface="Times New Roman" pitchFamily="18" charset="0"/>
                <a:ea typeface="Arial Unicode MS" pitchFamily="34" charset="-128"/>
                <a:cs typeface="Arial Unicode MS" pitchFamily="34" charset="-128"/>
              </a:defRPr>
            </a:lvl8pPr>
            <a:lvl9pPr marL="3886200" indent="-228600" eaLnBrk="0" fontAlgn="base" hangingPunct="0">
              <a:lnSpc>
                <a:spcPct val="95000"/>
              </a:lnSpc>
              <a:spcBef>
                <a:spcPts val="425"/>
              </a:spcBef>
              <a:spcAft>
                <a:spcPct val="0"/>
              </a:spcAft>
              <a:buClr>
                <a:srgbClr val="000000"/>
              </a:buClr>
              <a:buSzPct val="100000"/>
              <a:buFont typeface="Times New Roman" pitchFamily="18" charset="0"/>
              <a:buChar char="»"/>
              <a:defRPr>
                <a:solidFill>
                  <a:srgbClr val="000000"/>
                </a:solidFill>
                <a:latin typeface="Times New Roman" pitchFamily="18" charset="0"/>
                <a:ea typeface="Arial Unicode MS" pitchFamily="34" charset="-128"/>
                <a:cs typeface="Arial Unicode MS" pitchFamily="34" charset="-128"/>
              </a:defRPr>
            </a:lvl9pPr>
          </a:lstStyle>
          <a:p>
            <a:pPr eaLnBrk="1" hangingPunct="1">
              <a:lnSpc>
                <a:spcPct val="100000"/>
              </a:lnSpc>
              <a:spcBef>
                <a:spcPct val="0"/>
              </a:spcBef>
            </a:pPr>
            <a:r>
              <a:rPr lang="de-DE" altLang="de-DE" sz="1600" i="1" dirty="0">
                <a:solidFill>
                  <a:schemeClr val="tx1"/>
                </a:solidFill>
                <a:latin typeface="Calibri" pitchFamily="34" charset="0"/>
              </a:rPr>
              <a:t>Mutig.</a:t>
            </a:r>
          </a:p>
        </p:txBody>
      </p:sp>
      <p:sp>
        <p:nvSpPr>
          <p:cNvPr id="15371" name="Textfeld 34"/>
          <p:cNvSpPr txBox="1">
            <a:spLocks noChangeArrowheads="1"/>
          </p:cNvSpPr>
          <p:nvPr/>
        </p:nvSpPr>
        <p:spPr bwMode="auto">
          <a:xfrm>
            <a:off x="4940375" y="8607575"/>
            <a:ext cx="2311400"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4775" tIns="47388" rIns="94775" bIns="47388">
            <a:spAutoFit/>
          </a:bodyPr>
          <a:lstStyle>
            <a:lvl1pPr eaLnBrk="0" hangingPunct="0">
              <a:lnSpc>
                <a:spcPct val="95000"/>
              </a:lnSpc>
              <a:spcBef>
                <a:spcPts val="713"/>
              </a:spcBef>
              <a:defRPr sz="2800">
                <a:solidFill>
                  <a:srgbClr val="000000"/>
                </a:solidFill>
                <a:latin typeface="Times New Roman" pitchFamily="18" charset="0"/>
                <a:ea typeface="Arial Unicode MS" pitchFamily="34" charset="-128"/>
                <a:cs typeface="Arial Unicode MS" pitchFamily="34" charset="-128"/>
              </a:defRPr>
            </a:lvl1pPr>
            <a:lvl2pPr marL="742950" indent="-285750" eaLnBrk="0" hangingPunct="0">
              <a:lnSpc>
                <a:spcPct val="95000"/>
              </a:lnSpc>
              <a:spcBef>
                <a:spcPts val="575"/>
              </a:spcBef>
              <a:buClr>
                <a:srgbClr val="000000"/>
              </a:buClr>
              <a:buSzPct val="100000"/>
              <a:buFont typeface="Times New Roman" pitchFamily="18" charset="0"/>
              <a:buChar char="–"/>
              <a:defRPr sz="2300">
                <a:solidFill>
                  <a:srgbClr val="000000"/>
                </a:solidFill>
                <a:latin typeface="Times New Roman" pitchFamily="18" charset="0"/>
                <a:ea typeface="Arial Unicode MS" pitchFamily="34" charset="-128"/>
                <a:cs typeface="Arial Unicode MS" pitchFamily="34" charset="-128"/>
              </a:defRPr>
            </a:lvl2pPr>
            <a:lvl3pPr marL="1143000" indent="-228600" eaLnBrk="0" hangingPunct="0">
              <a:lnSpc>
                <a:spcPct val="95000"/>
              </a:lnSpc>
              <a:spcBef>
                <a:spcPts val="575"/>
              </a:spcBef>
              <a:buClr>
                <a:srgbClr val="000000"/>
              </a:buClr>
              <a:buSzPct val="100000"/>
              <a:buFont typeface="Times New Roman" pitchFamily="18" charset="0"/>
              <a:buChar char="•"/>
              <a:defRPr sz="2300">
                <a:solidFill>
                  <a:srgbClr val="000000"/>
                </a:solidFill>
                <a:latin typeface="Times New Roman" pitchFamily="18" charset="0"/>
                <a:ea typeface="Arial Unicode MS" pitchFamily="34" charset="-128"/>
                <a:cs typeface="Arial Unicode MS" pitchFamily="34" charset="-128"/>
              </a:defRPr>
            </a:lvl3pPr>
            <a:lvl4pPr marL="1600200" indent="-228600" eaLnBrk="0" hangingPunct="0">
              <a:lnSpc>
                <a:spcPct val="95000"/>
              </a:lnSpc>
              <a:spcBef>
                <a:spcPts val="425"/>
              </a:spcBef>
              <a:buClr>
                <a:srgbClr val="000000"/>
              </a:buClr>
              <a:buSzPct val="100000"/>
              <a:buFont typeface="Times New Roman" pitchFamily="18" charset="0"/>
              <a:buChar char="–"/>
              <a:defRPr>
                <a:solidFill>
                  <a:srgbClr val="000000"/>
                </a:solidFill>
                <a:latin typeface="Times New Roman" pitchFamily="18" charset="0"/>
                <a:ea typeface="Arial Unicode MS" pitchFamily="34" charset="-128"/>
                <a:cs typeface="Arial Unicode MS" pitchFamily="34" charset="-128"/>
              </a:defRPr>
            </a:lvl4pPr>
            <a:lvl5pPr marL="2057400" indent="-228600" eaLnBrk="0" hangingPunct="0">
              <a:lnSpc>
                <a:spcPct val="95000"/>
              </a:lnSpc>
              <a:spcBef>
                <a:spcPts val="425"/>
              </a:spcBef>
              <a:buClr>
                <a:srgbClr val="000000"/>
              </a:buClr>
              <a:buSzPct val="100000"/>
              <a:buFont typeface="Times New Roman" pitchFamily="18" charset="0"/>
              <a:buChar char="»"/>
              <a:defRPr>
                <a:solidFill>
                  <a:srgbClr val="000000"/>
                </a:solidFill>
                <a:latin typeface="Times New Roman" pitchFamily="18" charset="0"/>
                <a:ea typeface="Arial Unicode MS" pitchFamily="34" charset="-128"/>
                <a:cs typeface="Arial Unicode MS" pitchFamily="34" charset="-128"/>
              </a:defRPr>
            </a:lvl5pPr>
            <a:lvl6pPr marL="2514600" indent="-228600" eaLnBrk="0" fontAlgn="base" hangingPunct="0">
              <a:lnSpc>
                <a:spcPct val="95000"/>
              </a:lnSpc>
              <a:spcBef>
                <a:spcPts val="425"/>
              </a:spcBef>
              <a:spcAft>
                <a:spcPct val="0"/>
              </a:spcAft>
              <a:buClr>
                <a:srgbClr val="000000"/>
              </a:buClr>
              <a:buSzPct val="100000"/>
              <a:buFont typeface="Times New Roman" pitchFamily="18" charset="0"/>
              <a:buChar char="»"/>
              <a:defRPr>
                <a:solidFill>
                  <a:srgbClr val="000000"/>
                </a:solidFill>
                <a:latin typeface="Times New Roman" pitchFamily="18" charset="0"/>
                <a:ea typeface="Arial Unicode MS" pitchFamily="34" charset="-128"/>
                <a:cs typeface="Arial Unicode MS" pitchFamily="34" charset="-128"/>
              </a:defRPr>
            </a:lvl6pPr>
            <a:lvl7pPr marL="2971800" indent="-228600" eaLnBrk="0" fontAlgn="base" hangingPunct="0">
              <a:lnSpc>
                <a:spcPct val="95000"/>
              </a:lnSpc>
              <a:spcBef>
                <a:spcPts val="425"/>
              </a:spcBef>
              <a:spcAft>
                <a:spcPct val="0"/>
              </a:spcAft>
              <a:buClr>
                <a:srgbClr val="000000"/>
              </a:buClr>
              <a:buSzPct val="100000"/>
              <a:buFont typeface="Times New Roman" pitchFamily="18" charset="0"/>
              <a:buChar char="»"/>
              <a:defRPr>
                <a:solidFill>
                  <a:srgbClr val="000000"/>
                </a:solidFill>
                <a:latin typeface="Times New Roman" pitchFamily="18" charset="0"/>
                <a:ea typeface="Arial Unicode MS" pitchFamily="34" charset="-128"/>
                <a:cs typeface="Arial Unicode MS" pitchFamily="34" charset="-128"/>
              </a:defRPr>
            </a:lvl7pPr>
            <a:lvl8pPr marL="3429000" indent="-228600" eaLnBrk="0" fontAlgn="base" hangingPunct="0">
              <a:lnSpc>
                <a:spcPct val="95000"/>
              </a:lnSpc>
              <a:spcBef>
                <a:spcPts val="425"/>
              </a:spcBef>
              <a:spcAft>
                <a:spcPct val="0"/>
              </a:spcAft>
              <a:buClr>
                <a:srgbClr val="000000"/>
              </a:buClr>
              <a:buSzPct val="100000"/>
              <a:buFont typeface="Times New Roman" pitchFamily="18" charset="0"/>
              <a:buChar char="»"/>
              <a:defRPr>
                <a:solidFill>
                  <a:srgbClr val="000000"/>
                </a:solidFill>
                <a:latin typeface="Times New Roman" pitchFamily="18" charset="0"/>
                <a:ea typeface="Arial Unicode MS" pitchFamily="34" charset="-128"/>
                <a:cs typeface="Arial Unicode MS" pitchFamily="34" charset="-128"/>
              </a:defRPr>
            </a:lvl8pPr>
            <a:lvl9pPr marL="3886200" indent="-228600" eaLnBrk="0" fontAlgn="base" hangingPunct="0">
              <a:lnSpc>
                <a:spcPct val="95000"/>
              </a:lnSpc>
              <a:spcBef>
                <a:spcPts val="425"/>
              </a:spcBef>
              <a:spcAft>
                <a:spcPct val="0"/>
              </a:spcAft>
              <a:buClr>
                <a:srgbClr val="000000"/>
              </a:buClr>
              <a:buSzPct val="100000"/>
              <a:buFont typeface="Times New Roman" pitchFamily="18" charset="0"/>
              <a:buChar char="»"/>
              <a:defRPr>
                <a:solidFill>
                  <a:srgbClr val="000000"/>
                </a:solidFill>
                <a:latin typeface="Times New Roman" pitchFamily="18" charset="0"/>
                <a:ea typeface="Arial Unicode MS" pitchFamily="34" charset="-128"/>
                <a:cs typeface="Arial Unicode MS" pitchFamily="34" charset="-128"/>
              </a:defRPr>
            </a:lvl9pPr>
          </a:lstStyle>
          <a:p>
            <a:pPr eaLnBrk="1" hangingPunct="1">
              <a:lnSpc>
                <a:spcPct val="100000"/>
              </a:lnSpc>
              <a:spcBef>
                <a:spcPct val="0"/>
              </a:spcBef>
            </a:pPr>
            <a:r>
              <a:rPr lang="de-DE" altLang="de-DE" sz="1600" i="1" dirty="0">
                <a:solidFill>
                  <a:schemeClr val="tx1"/>
                </a:solidFill>
                <a:latin typeface="Calibri" pitchFamily="34" charset="0"/>
              </a:rPr>
              <a:t>Und auch mal übermütig.</a:t>
            </a:r>
          </a:p>
        </p:txBody>
      </p:sp>
      <p:sp>
        <p:nvSpPr>
          <p:cNvPr id="24" name="Textfeld 23"/>
          <p:cNvSpPr txBox="1"/>
          <p:nvPr/>
        </p:nvSpPr>
        <p:spPr>
          <a:xfrm>
            <a:off x="1004979" y="6320689"/>
            <a:ext cx="3060698" cy="1958328"/>
          </a:xfrm>
          <a:prstGeom prst="rect">
            <a:avLst/>
          </a:prstGeom>
          <a:noFill/>
          <a:ln>
            <a:solidFill>
              <a:srgbClr val="FF33CC"/>
            </a:solidFill>
          </a:ln>
          <a:effectLst>
            <a:glow rad="63500">
              <a:srgbClr val="FF33CC">
                <a:alpha val="40000"/>
              </a:srgbClr>
            </a:glow>
          </a:effectLst>
        </p:spPr>
        <p:txBody>
          <a:bodyPr lIns="94775" tIns="67163" rIns="94775" bIns="48506">
            <a:spAutoFit/>
          </a:bodyPr>
          <a:lstStyle/>
          <a:p>
            <a:pPr hangingPunct="0">
              <a:spcBef>
                <a:spcPts val="621"/>
              </a:spcBef>
              <a:spcAft>
                <a:spcPts val="600"/>
              </a:spcAft>
              <a:tabLst>
                <a:tab pos="0" algn="l"/>
                <a:tab pos="348824" algn="l"/>
                <a:tab pos="700939" algn="l"/>
                <a:tab pos="1053055" algn="l"/>
                <a:tab pos="1405171" algn="l"/>
                <a:tab pos="1755640" algn="l"/>
                <a:tab pos="2107755" algn="l"/>
                <a:tab pos="2459871" algn="l"/>
                <a:tab pos="2810339" algn="l"/>
                <a:tab pos="3162455" algn="l"/>
                <a:tab pos="3514570" algn="l"/>
                <a:tab pos="3865041" algn="l"/>
                <a:tab pos="4217156" algn="l"/>
                <a:tab pos="4569272" algn="l"/>
                <a:tab pos="4921387" algn="l"/>
                <a:tab pos="5271857" algn="l"/>
                <a:tab pos="5623971" algn="l"/>
                <a:tab pos="5976087" algn="l"/>
                <a:tab pos="6326557" algn="l"/>
                <a:tab pos="6678673" algn="l"/>
                <a:tab pos="7030787" algn="l"/>
              </a:tabLst>
              <a:defRPr/>
            </a:pPr>
            <a:r>
              <a:rPr lang="de-DE" sz="1300" b="1" dirty="0">
                <a:solidFill>
                  <a:srgbClr val="EE5CC4"/>
                </a:solidFill>
                <a:latin typeface="+mn-lt"/>
                <a:ea typeface="Arial Unicode MS" pitchFamily="34" charset="-128"/>
                <a:cs typeface="Arial" pitchFamily="34" charset="0"/>
              </a:rPr>
              <a:t>F 2 – Fun-Olympiade </a:t>
            </a:r>
            <a:r>
              <a:rPr lang="de-DE" sz="1200" b="1" dirty="0">
                <a:solidFill>
                  <a:srgbClr val="EE5CC4"/>
                </a:solidFill>
                <a:latin typeface="+mn-lt"/>
                <a:ea typeface="Arial Unicode MS" pitchFamily="34" charset="-128"/>
                <a:cs typeface="Arial" pitchFamily="34" charset="0"/>
              </a:rPr>
              <a:t>(auf dem JH-Gelände)</a:t>
            </a:r>
          </a:p>
          <a:p>
            <a:pPr hangingPunct="0">
              <a:spcBef>
                <a:spcPts val="100"/>
              </a:spcBef>
              <a:spcAft>
                <a:spcPts val="100"/>
              </a:spcAft>
              <a:tabLst>
                <a:tab pos="0" algn="l"/>
                <a:tab pos="348824" algn="l"/>
                <a:tab pos="700939" algn="l"/>
                <a:tab pos="1053055" algn="l"/>
                <a:tab pos="1405171" algn="l"/>
                <a:tab pos="1755640" algn="l"/>
                <a:tab pos="2107755" algn="l"/>
                <a:tab pos="2459871" algn="l"/>
                <a:tab pos="2810339" algn="l"/>
                <a:tab pos="3162455" algn="l"/>
                <a:tab pos="3514570" algn="l"/>
                <a:tab pos="3865041" algn="l"/>
                <a:tab pos="4217156" algn="l"/>
                <a:tab pos="4569272" algn="l"/>
                <a:tab pos="4921387" algn="l"/>
                <a:tab pos="5271857" algn="l"/>
                <a:tab pos="5623971" algn="l"/>
                <a:tab pos="5976087" algn="l"/>
                <a:tab pos="6326557" algn="l"/>
                <a:tab pos="6678673" algn="l"/>
                <a:tab pos="7030787" algn="l"/>
              </a:tabLst>
              <a:defRPr/>
            </a:pPr>
            <a:r>
              <a:rPr lang="de-DE" sz="1100" dirty="0">
                <a:latin typeface="+mn-lt"/>
                <a:ea typeface="Arial Unicode MS" pitchFamily="34" charset="-128"/>
                <a:cs typeface="Arial" pitchFamily="34" charset="0"/>
              </a:rPr>
              <a:t>Wer wird Sieger? Hier geht es darum, welches Team am Ende auf dem Treppchen steht. </a:t>
            </a:r>
          </a:p>
          <a:p>
            <a:pPr hangingPunct="0">
              <a:spcBef>
                <a:spcPts val="100"/>
              </a:spcBef>
              <a:spcAft>
                <a:spcPts val="100"/>
              </a:spcAft>
              <a:tabLst>
                <a:tab pos="0" algn="l"/>
                <a:tab pos="348824" algn="l"/>
                <a:tab pos="700939" algn="l"/>
                <a:tab pos="1053055" algn="l"/>
                <a:tab pos="1405171" algn="l"/>
                <a:tab pos="1755640" algn="l"/>
                <a:tab pos="2107755" algn="l"/>
                <a:tab pos="2459871" algn="l"/>
                <a:tab pos="2810339" algn="l"/>
                <a:tab pos="3162455" algn="l"/>
                <a:tab pos="3514570" algn="l"/>
                <a:tab pos="3865041" algn="l"/>
                <a:tab pos="4217156" algn="l"/>
                <a:tab pos="4569272" algn="l"/>
                <a:tab pos="4921387" algn="l"/>
                <a:tab pos="5271857" algn="l"/>
                <a:tab pos="5623971" algn="l"/>
                <a:tab pos="5976087" algn="l"/>
                <a:tab pos="6326557" algn="l"/>
                <a:tab pos="6678673" algn="l"/>
                <a:tab pos="7030787" algn="l"/>
              </a:tabLst>
              <a:defRPr/>
            </a:pPr>
            <a:r>
              <a:rPr lang="de-DE" sz="1100" dirty="0">
                <a:latin typeface="+mn-lt"/>
                <a:ea typeface="Arial Unicode MS" pitchFamily="34" charset="-128"/>
                <a:cs typeface="Arial" pitchFamily="34" charset="0"/>
              </a:rPr>
              <a:t>Action, Dynamik und spielerische Gruppen-aufgaben machen die Fun-Olympiade zum spaßigen Highlight. Und wie bei der richtigen Olympiade gilt: “Dabei sein ist alles!“</a:t>
            </a:r>
          </a:p>
          <a:p>
            <a:pPr hangingPunct="0">
              <a:spcBef>
                <a:spcPts val="400"/>
              </a:spcBef>
              <a:tabLst>
                <a:tab pos="0" algn="l"/>
                <a:tab pos="348824" algn="l"/>
                <a:tab pos="700939" algn="l"/>
                <a:tab pos="1053055" algn="l"/>
                <a:tab pos="1405171" algn="l"/>
                <a:tab pos="1755640" algn="l"/>
                <a:tab pos="2107755" algn="l"/>
                <a:tab pos="2459871" algn="l"/>
                <a:tab pos="2810339" algn="l"/>
                <a:tab pos="3162455" algn="l"/>
                <a:tab pos="3514570" algn="l"/>
                <a:tab pos="3865041" algn="l"/>
                <a:tab pos="4217156" algn="l"/>
                <a:tab pos="4569272" algn="l"/>
                <a:tab pos="4921387" algn="l"/>
                <a:tab pos="5271857" algn="l"/>
                <a:tab pos="5623971" algn="l"/>
                <a:tab pos="5976087" algn="l"/>
                <a:tab pos="6326557" algn="l"/>
                <a:tab pos="6678673" algn="l"/>
                <a:tab pos="7030787" algn="l"/>
              </a:tabLst>
              <a:defRPr/>
            </a:pPr>
            <a:r>
              <a:rPr lang="de-DE" sz="1100" dirty="0">
                <a:latin typeface="+mn-lt"/>
                <a:ea typeface="Arial Unicode MS" pitchFamily="34" charset="-128"/>
                <a:cs typeface="Arial" pitchFamily="34" charset="0"/>
              </a:rPr>
              <a:t>Dauer: ca. 3 – 3,5 Std. </a:t>
            </a:r>
          </a:p>
          <a:p>
            <a:pPr hangingPunct="0">
              <a:spcBef>
                <a:spcPts val="621"/>
              </a:spcBef>
              <a:tabLst>
                <a:tab pos="0" algn="l"/>
                <a:tab pos="348824" algn="l"/>
                <a:tab pos="700939" algn="l"/>
                <a:tab pos="1053055" algn="l"/>
                <a:tab pos="1405171" algn="l"/>
                <a:tab pos="1755640" algn="l"/>
                <a:tab pos="2107755" algn="l"/>
                <a:tab pos="2459871" algn="l"/>
                <a:tab pos="2810339" algn="l"/>
                <a:tab pos="3162455" algn="l"/>
                <a:tab pos="3514570" algn="l"/>
                <a:tab pos="3865041" algn="l"/>
                <a:tab pos="4217156" algn="l"/>
                <a:tab pos="4569272" algn="l"/>
                <a:tab pos="4921387" algn="l"/>
                <a:tab pos="5271857" algn="l"/>
                <a:tab pos="5623971" algn="l"/>
                <a:tab pos="5976087" algn="l"/>
                <a:tab pos="6326557" algn="l"/>
                <a:tab pos="6678673" algn="l"/>
                <a:tab pos="7030787" algn="l"/>
              </a:tabLst>
              <a:defRPr/>
            </a:pPr>
            <a:r>
              <a:rPr lang="de-DE" sz="1300" b="1" dirty="0">
                <a:latin typeface="+mn-lt"/>
                <a:ea typeface="Arial Unicode MS" pitchFamily="34" charset="-128"/>
                <a:cs typeface="Arial" pitchFamily="34" charset="0"/>
              </a:rPr>
              <a:t>pro Person 20 € </a:t>
            </a:r>
            <a:endParaRPr lang="de-DE" sz="1300" dirty="0">
              <a:latin typeface="+mn-lt"/>
              <a:ea typeface="Arial Unicode MS" pitchFamily="34" charset="-128"/>
              <a:cs typeface="Arial" pitchFamily="34" charset="0"/>
            </a:endParaRPr>
          </a:p>
        </p:txBody>
      </p:sp>
      <p:pic>
        <p:nvPicPr>
          <p:cNvPr id="15381" name="Picture 11" descr="C:\Users\trudi.rothenbaecher\AppData\Local\Microsoft\Windows\Temporary Internet Files\Content.Outlook\68DXZ1XO\Welle_transparent_weiss.png"/>
          <p:cNvPicPr>
            <a:picLocks noChangeAspect="1" noChangeArrowheads="1"/>
          </p:cNvPicPr>
          <p:nvPr/>
        </p:nvPicPr>
        <p:blipFill>
          <a:blip r:embed="rId4" cstate="print">
            <a:extLst>
              <a:ext uri="{28A0092B-C50C-407E-A947-70E740481C1C}">
                <a14:useLocalDpi xmlns:a14="http://schemas.microsoft.com/office/drawing/2010/main" val="0"/>
              </a:ext>
            </a:extLst>
          </a:blip>
          <a:srcRect t="3622" b="53589"/>
          <a:stretch>
            <a:fillRect/>
          </a:stretch>
        </p:blipFill>
        <p:spPr bwMode="auto">
          <a:xfrm>
            <a:off x="0" y="-52388"/>
            <a:ext cx="7561263" cy="149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feld 18"/>
          <p:cNvSpPr txBox="1"/>
          <p:nvPr/>
        </p:nvSpPr>
        <p:spPr>
          <a:xfrm>
            <a:off x="755650" y="163513"/>
            <a:ext cx="1776413" cy="373062"/>
          </a:xfrm>
          <a:prstGeom prst="rect">
            <a:avLst/>
          </a:prstGeom>
          <a:noFill/>
        </p:spPr>
        <p:txBody>
          <a:bodyPr lIns="94775" tIns="47388" rIns="94775" bIns="47388">
            <a:spAutoFit/>
          </a:bodyPr>
          <a:lstStyle/>
          <a:p>
            <a:pPr>
              <a:defRPr/>
            </a:pPr>
            <a:r>
              <a:rPr lang="de-DE" sz="900" b="1" dirty="0">
                <a:solidFill>
                  <a:schemeClr val="accent1">
                    <a:lumMod val="75000"/>
                  </a:schemeClr>
                </a:solidFill>
                <a:latin typeface="+mn-lt"/>
              </a:rPr>
              <a:t> </a:t>
            </a:r>
            <a:r>
              <a:rPr lang="de-DE" sz="900" dirty="0">
                <a:solidFill>
                  <a:schemeClr val="accent1">
                    <a:lumMod val="75000"/>
                  </a:schemeClr>
                </a:solidFill>
                <a:latin typeface="+mn-lt"/>
              </a:rPr>
              <a:t>Jugendherberge Breisach</a:t>
            </a:r>
          </a:p>
          <a:p>
            <a:pPr>
              <a:defRPr/>
            </a:pPr>
            <a:r>
              <a:rPr lang="de-DE" sz="900" dirty="0">
                <a:solidFill>
                  <a:schemeClr val="accent1">
                    <a:lumMod val="75000"/>
                  </a:schemeClr>
                </a:solidFill>
                <a:latin typeface="+mn-lt"/>
              </a:rPr>
              <a:t>Programmangebote 2024</a:t>
            </a:r>
            <a:r>
              <a:rPr lang="de-DE" sz="900" dirty="0">
                <a:solidFill>
                  <a:schemeClr val="accent1">
                    <a:lumMod val="75000"/>
                  </a:schemeClr>
                </a:solidFill>
                <a:effectLst>
                  <a:outerShdw blurRad="38100" dist="38100" dir="2700000" algn="tl">
                    <a:srgbClr val="000000">
                      <a:alpha val="43137"/>
                    </a:srgbClr>
                  </a:outerShdw>
                </a:effectLst>
                <a:latin typeface="Arial Black" pitchFamily="34" charset="0"/>
              </a:rPr>
              <a:t> </a:t>
            </a:r>
          </a:p>
        </p:txBody>
      </p:sp>
      <p:pic>
        <p:nvPicPr>
          <p:cNvPr id="15383" name="Picture 13"/>
          <p:cNvPicPr>
            <a:picLocks noChangeAspect="1" noChangeArrowheads="1"/>
          </p:cNvPicPr>
          <p:nvPr/>
        </p:nvPicPr>
        <p:blipFill>
          <a:blip r:embed="rId5">
            <a:extLst>
              <a:ext uri="{28A0092B-C50C-407E-A947-70E740481C1C}">
                <a14:useLocalDpi xmlns:a14="http://schemas.microsoft.com/office/drawing/2010/main" val="0"/>
              </a:ext>
            </a:extLst>
          </a:blip>
          <a:srcRect l="6758" t="1770" b="2287"/>
          <a:stretch>
            <a:fillRect/>
          </a:stretch>
        </p:blipFill>
        <p:spPr bwMode="auto">
          <a:xfrm>
            <a:off x="396875" y="176213"/>
            <a:ext cx="349250" cy="350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Freihandform 21"/>
          <p:cNvSpPr/>
          <p:nvPr/>
        </p:nvSpPr>
        <p:spPr>
          <a:xfrm>
            <a:off x="3619500" y="979488"/>
            <a:ext cx="3689350" cy="623887"/>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lIns="68468" tIns="33527" rIns="68468" bIns="33527" anchor="ctr"/>
          <a:lstStyle/>
          <a:p>
            <a:pPr hangingPunct="0">
              <a:lnSpc>
                <a:spcPct val="118000"/>
              </a:lnSpc>
              <a:spcBef>
                <a:spcPts val="587"/>
              </a:spcBef>
              <a:tabLst>
                <a:tab pos="0" algn="l"/>
                <a:tab pos="351346" algn="l"/>
                <a:tab pos="702980" algn="l"/>
                <a:tab pos="1054615" algn="l"/>
                <a:tab pos="1406248" algn="l"/>
                <a:tab pos="1757880" algn="l"/>
                <a:tab pos="2109515" algn="l"/>
                <a:tab pos="2461146" algn="l"/>
                <a:tab pos="2812773" algn="l"/>
                <a:tab pos="3164407" algn="l"/>
                <a:tab pos="3516041" algn="l"/>
                <a:tab pos="3867674" algn="l"/>
                <a:tab pos="4219306" algn="l"/>
                <a:tab pos="4570940" algn="l"/>
                <a:tab pos="4922573" algn="l"/>
                <a:tab pos="5274207" algn="l"/>
                <a:tab pos="5625833" algn="l"/>
                <a:tab pos="5977465" algn="l"/>
                <a:tab pos="6329101" algn="l"/>
                <a:tab pos="6680732" algn="l"/>
                <a:tab pos="7032367" algn="l"/>
              </a:tabLst>
              <a:defRPr sz="1800" b="0" i="0" u="none" strike="noStrike" kern="0" cap="none" spc="0" baseline="0">
                <a:solidFill>
                  <a:srgbClr val="000000"/>
                </a:solidFill>
                <a:uFillTx/>
              </a:defRPr>
            </a:pPr>
            <a:r>
              <a:rPr lang="de-DE" sz="2000" kern="0" dirty="0">
                <a:solidFill>
                  <a:srgbClr val="000000"/>
                </a:solidFill>
                <a:latin typeface="Verdana" panose="020B0604030504040204" pitchFamily="34" charset="0"/>
                <a:ea typeface="Verdana" panose="020B0604030504040204" pitchFamily="34" charset="0"/>
                <a:cs typeface="Verdana" panose="020B0604030504040204" pitchFamily="34" charset="0"/>
              </a:rPr>
              <a:t>Do-it-yourself ! BAUSTEINE</a:t>
            </a:r>
          </a:p>
        </p:txBody>
      </p:sp>
      <p:pic>
        <p:nvPicPr>
          <p:cNvPr id="15385" name="Picture 14" descr="C:\Users\trudi.rothenbaecher\AppData\Local\Microsoft\Windows\Temporary Internet Files\Content.Outlook\68DXZ1XO\HI-logo-with-r_colour_15mm.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3527" y="10226863"/>
            <a:ext cx="304776" cy="30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6" name="Grafik 6"/>
          <p:cNvPicPr>
            <a:picLocks noChangeAspect="1"/>
          </p:cNvPicPr>
          <p:nvPr/>
        </p:nvPicPr>
        <p:blipFill>
          <a:blip r:embed="rId7" cstate="print">
            <a:lum contrast="20000"/>
            <a:extLst>
              <a:ext uri="{28A0092B-C50C-407E-A947-70E740481C1C}">
                <a14:useLocalDpi xmlns:a14="http://schemas.microsoft.com/office/drawing/2010/main" val="0"/>
              </a:ext>
            </a:extLst>
          </a:blip>
          <a:srcRect/>
          <a:stretch>
            <a:fillRect/>
          </a:stretch>
        </p:blipFill>
        <p:spPr bwMode="auto">
          <a:xfrm>
            <a:off x="5724847" y="10154855"/>
            <a:ext cx="1470689" cy="30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7" name="Picture 3"/>
          <p:cNvPicPr>
            <a:picLocks noChangeAspect="1" noChangeArrowheads="1"/>
          </p:cNvPicPr>
          <p:nvPr/>
        </p:nvPicPr>
        <p:blipFill rotWithShape="1">
          <a:blip r:embed="rId8">
            <a:extLst>
              <a:ext uri="{28A0092B-C50C-407E-A947-70E740481C1C}">
                <a14:useLocalDpi xmlns:a14="http://schemas.microsoft.com/office/drawing/2010/main" val="0"/>
              </a:ext>
            </a:extLst>
          </a:blip>
          <a:srcRect l="10850" r="33974"/>
          <a:stretch/>
        </p:blipFill>
        <p:spPr bwMode="auto">
          <a:xfrm>
            <a:off x="1044327" y="2144327"/>
            <a:ext cx="2960714" cy="3564000"/>
          </a:xfrm>
          <a:prstGeom prst="rect">
            <a:avLst/>
          </a:prstGeom>
          <a:solidFill>
            <a:schemeClr val="bg1"/>
          </a:solidFill>
          <a:ln w="9363">
            <a:solidFill>
              <a:srgbClr val="FF33CC"/>
            </a:solidFill>
            <a:round/>
            <a:headEnd/>
            <a:tailEnd/>
          </a:ln>
          <a:effectLst>
            <a:glow rad="63500">
              <a:srgbClr val="FF33CC">
                <a:alpha val="40000"/>
              </a:srgbClr>
            </a:glow>
          </a:effectLst>
        </p:spPr>
      </p:pic>
      <p:sp>
        <p:nvSpPr>
          <p:cNvPr id="25" name="Textfeld 24"/>
          <p:cNvSpPr txBox="1"/>
          <p:nvPr/>
        </p:nvSpPr>
        <p:spPr>
          <a:xfrm>
            <a:off x="4152001" y="7751049"/>
            <a:ext cx="3099196" cy="2124000"/>
          </a:xfrm>
          <a:prstGeom prst="rect">
            <a:avLst/>
          </a:prstGeom>
          <a:noFill/>
          <a:ln>
            <a:solidFill>
              <a:srgbClr val="FF33CC"/>
            </a:solidFill>
          </a:ln>
          <a:effectLst>
            <a:glow rad="63500">
              <a:srgbClr val="FF33CC">
                <a:alpha val="40000"/>
              </a:srgbClr>
            </a:glow>
          </a:effectLst>
        </p:spPr>
        <p:txBody>
          <a:bodyPr wrap="square" lIns="94775" tIns="46800" rIns="94775" bIns="46800">
            <a:spAutoFit/>
          </a:bodyPr>
          <a:lstStyle/>
          <a:p>
            <a:pPr hangingPunct="0">
              <a:spcBef>
                <a:spcPts val="311"/>
              </a:spcBef>
              <a:tabLst>
                <a:tab pos="0" algn="l"/>
                <a:tab pos="348824" algn="l"/>
                <a:tab pos="700939" algn="l"/>
                <a:tab pos="1053055" algn="l"/>
                <a:tab pos="1405171" algn="l"/>
                <a:tab pos="1755640" algn="l"/>
                <a:tab pos="2107755" algn="l"/>
                <a:tab pos="2459871" algn="l"/>
                <a:tab pos="2810339" algn="l"/>
                <a:tab pos="3162455" algn="l"/>
                <a:tab pos="3514570" algn="l"/>
                <a:tab pos="3865041" algn="l"/>
                <a:tab pos="4217156" algn="l"/>
                <a:tab pos="4569272" algn="l"/>
                <a:tab pos="4921387" algn="l"/>
                <a:tab pos="5271857" algn="l"/>
                <a:tab pos="5623971" algn="l"/>
                <a:tab pos="5976087" algn="l"/>
                <a:tab pos="6326557" algn="l"/>
                <a:tab pos="6678673" algn="l"/>
                <a:tab pos="7030787" algn="l"/>
              </a:tabLst>
              <a:defRPr/>
            </a:pPr>
            <a:endParaRPr lang="de-DE" sz="1100" dirty="0">
              <a:latin typeface="+mn-lt"/>
              <a:ea typeface="Arial Unicode MS" pitchFamily="34" charset="-128"/>
              <a:cs typeface="Arial" pitchFamily="34" charset="0"/>
            </a:endParaRPr>
          </a:p>
          <a:p>
            <a:pPr hangingPunct="0">
              <a:spcBef>
                <a:spcPts val="311"/>
              </a:spcBef>
              <a:tabLst>
                <a:tab pos="0" algn="l"/>
                <a:tab pos="348824" algn="l"/>
                <a:tab pos="700939" algn="l"/>
                <a:tab pos="1053055" algn="l"/>
                <a:tab pos="1405171" algn="l"/>
                <a:tab pos="1755640" algn="l"/>
                <a:tab pos="2107755" algn="l"/>
                <a:tab pos="2459871" algn="l"/>
                <a:tab pos="2810339" algn="l"/>
                <a:tab pos="3162455" algn="l"/>
                <a:tab pos="3514570" algn="l"/>
                <a:tab pos="3865041" algn="l"/>
                <a:tab pos="4217156" algn="l"/>
                <a:tab pos="4569272" algn="l"/>
                <a:tab pos="4921387" algn="l"/>
                <a:tab pos="5271857" algn="l"/>
                <a:tab pos="5623971" algn="l"/>
                <a:tab pos="5976087" algn="l"/>
                <a:tab pos="6326557" algn="l"/>
                <a:tab pos="6678673" algn="l"/>
                <a:tab pos="7030787" algn="l"/>
              </a:tabLst>
              <a:defRPr/>
            </a:pPr>
            <a:endParaRPr lang="de-DE" sz="1100" dirty="0">
              <a:latin typeface="+mn-lt"/>
              <a:ea typeface="Arial Unicode MS" pitchFamily="34" charset="-128"/>
              <a:cs typeface="Arial" pitchFamily="34" charset="0"/>
            </a:endParaRPr>
          </a:p>
          <a:p>
            <a:pPr hangingPunct="0">
              <a:spcBef>
                <a:spcPts val="311"/>
              </a:spcBef>
              <a:tabLst>
                <a:tab pos="0" algn="l"/>
                <a:tab pos="348824" algn="l"/>
                <a:tab pos="700939" algn="l"/>
                <a:tab pos="1053055" algn="l"/>
                <a:tab pos="1405171" algn="l"/>
                <a:tab pos="1755640" algn="l"/>
                <a:tab pos="2107755" algn="l"/>
                <a:tab pos="2459871" algn="l"/>
                <a:tab pos="2810339" algn="l"/>
                <a:tab pos="3162455" algn="l"/>
                <a:tab pos="3514570" algn="l"/>
                <a:tab pos="3865041" algn="l"/>
                <a:tab pos="4217156" algn="l"/>
                <a:tab pos="4569272" algn="l"/>
                <a:tab pos="4921387" algn="l"/>
                <a:tab pos="5271857" algn="l"/>
                <a:tab pos="5623971" algn="l"/>
                <a:tab pos="5976087" algn="l"/>
                <a:tab pos="6326557" algn="l"/>
                <a:tab pos="6678673" algn="l"/>
                <a:tab pos="7030787" algn="l"/>
              </a:tabLst>
              <a:defRPr/>
            </a:pPr>
            <a:endParaRPr lang="de-DE" sz="1100" dirty="0">
              <a:latin typeface="+mn-lt"/>
              <a:ea typeface="Arial Unicode MS" pitchFamily="34" charset="-128"/>
              <a:cs typeface="Arial" pitchFamily="34" charset="0"/>
            </a:endParaRPr>
          </a:p>
          <a:p>
            <a:pPr hangingPunct="0">
              <a:spcBef>
                <a:spcPts val="311"/>
              </a:spcBef>
              <a:tabLst>
                <a:tab pos="0" algn="l"/>
                <a:tab pos="348824" algn="l"/>
                <a:tab pos="700939" algn="l"/>
                <a:tab pos="1053055" algn="l"/>
                <a:tab pos="1405171" algn="l"/>
                <a:tab pos="1755640" algn="l"/>
                <a:tab pos="2107755" algn="l"/>
                <a:tab pos="2459871" algn="l"/>
                <a:tab pos="2810339" algn="l"/>
                <a:tab pos="3162455" algn="l"/>
                <a:tab pos="3514570" algn="l"/>
                <a:tab pos="3865041" algn="l"/>
                <a:tab pos="4217156" algn="l"/>
                <a:tab pos="4569272" algn="l"/>
                <a:tab pos="4921387" algn="l"/>
                <a:tab pos="5271857" algn="l"/>
                <a:tab pos="5623971" algn="l"/>
                <a:tab pos="5976087" algn="l"/>
                <a:tab pos="6326557" algn="l"/>
                <a:tab pos="6678673" algn="l"/>
                <a:tab pos="7030787" algn="l"/>
              </a:tabLst>
              <a:defRPr/>
            </a:pPr>
            <a:endParaRPr lang="de-DE" sz="1100" dirty="0">
              <a:latin typeface="+mn-lt"/>
              <a:ea typeface="Arial Unicode MS" pitchFamily="34" charset="-128"/>
              <a:cs typeface="Arial" pitchFamily="34" charset="0"/>
            </a:endParaRPr>
          </a:p>
          <a:p>
            <a:pPr hangingPunct="0">
              <a:spcBef>
                <a:spcPts val="311"/>
              </a:spcBef>
              <a:tabLst>
                <a:tab pos="0" algn="l"/>
                <a:tab pos="348824" algn="l"/>
                <a:tab pos="700939" algn="l"/>
                <a:tab pos="1053055" algn="l"/>
                <a:tab pos="1405171" algn="l"/>
                <a:tab pos="1755640" algn="l"/>
                <a:tab pos="2107755" algn="l"/>
                <a:tab pos="2459871" algn="l"/>
                <a:tab pos="2810339" algn="l"/>
                <a:tab pos="3162455" algn="l"/>
                <a:tab pos="3514570" algn="l"/>
                <a:tab pos="3865041" algn="l"/>
                <a:tab pos="4217156" algn="l"/>
                <a:tab pos="4569272" algn="l"/>
                <a:tab pos="4921387" algn="l"/>
                <a:tab pos="5271857" algn="l"/>
                <a:tab pos="5623971" algn="l"/>
                <a:tab pos="5976087" algn="l"/>
                <a:tab pos="6326557" algn="l"/>
                <a:tab pos="6678673" algn="l"/>
                <a:tab pos="7030787" algn="l"/>
              </a:tabLst>
              <a:defRPr/>
            </a:pPr>
            <a:endParaRPr lang="de-DE" sz="1100" dirty="0">
              <a:latin typeface="+mn-lt"/>
              <a:ea typeface="Arial Unicode MS" pitchFamily="34" charset="-128"/>
              <a:cs typeface="Arial" pitchFamily="34" charset="0"/>
            </a:endParaRPr>
          </a:p>
          <a:p>
            <a:pPr hangingPunct="0">
              <a:spcBef>
                <a:spcPts val="311"/>
              </a:spcBef>
              <a:tabLst>
                <a:tab pos="0" algn="l"/>
                <a:tab pos="348824" algn="l"/>
                <a:tab pos="700939" algn="l"/>
                <a:tab pos="1053055" algn="l"/>
                <a:tab pos="1405171" algn="l"/>
                <a:tab pos="1755640" algn="l"/>
                <a:tab pos="2107755" algn="l"/>
                <a:tab pos="2459871" algn="l"/>
                <a:tab pos="2810339" algn="l"/>
                <a:tab pos="3162455" algn="l"/>
                <a:tab pos="3514570" algn="l"/>
                <a:tab pos="3865041" algn="l"/>
                <a:tab pos="4217156" algn="l"/>
                <a:tab pos="4569272" algn="l"/>
                <a:tab pos="4921387" algn="l"/>
                <a:tab pos="5271857" algn="l"/>
                <a:tab pos="5623971" algn="l"/>
                <a:tab pos="5976087" algn="l"/>
                <a:tab pos="6326557" algn="l"/>
                <a:tab pos="6678673" algn="l"/>
                <a:tab pos="7030787" algn="l"/>
              </a:tabLst>
              <a:defRPr/>
            </a:pPr>
            <a:endParaRPr lang="de-DE" sz="1100" dirty="0">
              <a:latin typeface="+mn-lt"/>
              <a:ea typeface="Arial Unicode MS" pitchFamily="34" charset="-128"/>
              <a:cs typeface="Arial" pitchFamily="34" charset="0"/>
            </a:endParaRPr>
          </a:p>
          <a:p>
            <a:pPr hangingPunct="0">
              <a:spcBef>
                <a:spcPts val="311"/>
              </a:spcBef>
              <a:tabLst>
                <a:tab pos="0" algn="l"/>
                <a:tab pos="348824" algn="l"/>
                <a:tab pos="700939" algn="l"/>
                <a:tab pos="1053055" algn="l"/>
                <a:tab pos="1405171" algn="l"/>
                <a:tab pos="1755640" algn="l"/>
                <a:tab pos="2107755" algn="l"/>
                <a:tab pos="2459871" algn="l"/>
                <a:tab pos="2810339" algn="l"/>
                <a:tab pos="3162455" algn="l"/>
                <a:tab pos="3514570" algn="l"/>
                <a:tab pos="3865041" algn="l"/>
                <a:tab pos="4217156" algn="l"/>
                <a:tab pos="4569272" algn="l"/>
                <a:tab pos="4921387" algn="l"/>
                <a:tab pos="5271857" algn="l"/>
                <a:tab pos="5623971" algn="l"/>
                <a:tab pos="5976087" algn="l"/>
                <a:tab pos="6326557" algn="l"/>
                <a:tab pos="6678673" algn="l"/>
                <a:tab pos="7030787" algn="l"/>
              </a:tabLst>
              <a:defRPr/>
            </a:pPr>
            <a:endParaRPr lang="de-DE" sz="1100" dirty="0">
              <a:latin typeface="+mn-lt"/>
              <a:ea typeface="Arial Unicode MS" pitchFamily="34" charset="-128"/>
              <a:cs typeface="Arial" pitchFamily="34" charset="0"/>
            </a:endParaRPr>
          </a:p>
          <a:p>
            <a:pPr hangingPunct="0">
              <a:spcBef>
                <a:spcPts val="311"/>
              </a:spcBef>
              <a:tabLst>
                <a:tab pos="0" algn="l"/>
                <a:tab pos="348824" algn="l"/>
                <a:tab pos="700939" algn="l"/>
                <a:tab pos="1053055" algn="l"/>
                <a:tab pos="1405171" algn="l"/>
                <a:tab pos="1755640" algn="l"/>
                <a:tab pos="2107755" algn="l"/>
                <a:tab pos="2459871" algn="l"/>
                <a:tab pos="2810339" algn="l"/>
                <a:tab pos="3162455" algn="l"/>
                <a:tab pos="3514570" algn="l"/>
                <a:tab pos="3865041" algn="l"/>
                <a:tab pos="4217156" algn="l"/>
                <a:tab pos="4569272" algn="l"/>
                <a:tab pos="4921387" algn="l"/>
                <a:tab pos="5271857" algn="l"/>
                <a:tab pos="5623971" algn="l"/>
                <a:tab pos="5976087" algn="l"/>
                <a:tab pos="6326557" algn="l"/>
                <a:tab pos="6678673" algn="l"/>
                <a:tab pos="7030787" algn="l"/>
              </a:tabLst>
              <a:defRPr/>
            </a:pPr>
            <a:endParaRPr lang="de-DE" sz="1100" dirty="0">
              <a:latin typeface="+mn-lt"/>
              <a:ea typeface="Arial Unicode MS" pitchFamily="34" charset="-128"/>
              <a:cs typeface="Arial" pitchFamily="34" charset="0"/>
            </a:endParaRPr>
          </a:p>
          <a:p>
            <a:pPr hangingPunct="0">
              <a:spcBef>
                <a:spcPts val="311"/>
              </a:spcBef>
              <a:tabLst>
                <a:tab pos="0" algn="l"/>
                <a:tab pos="348824" algn="l"/>
                <a:tab pos="700939" algn="l"/>
                <a:tab pos="1053055" algn="l"/>
                <a:tab pos="1405171" algn="l"/>
                <a:tab pos="1755640" algn="l"/>
                <a:tab pos="2107755" algn="l"/>
                <a:tab pos="2459871" algn="l"/>
                <a:tab pos="2810339" algn="l"/>
                <a:tab pos="3162455" algn="l"/>
                <a:tab pos="3514570" algn="l"/>
                <a:tab pos="3865041" algn="l"/>
                <a:tab pos="4217156" algn="l"/>
                <a:tab pos="4569272" algn="l"/>
                <a:tab pos="4921387" algn="l"/>
                <a:tab pos="5271857" algn="l"/>
                <a:tab pos="5623971" algn="l"/>
                <a:tab pos="5976087" algn="l"/>
                <a:tab pos="6326557" algn="l"/>
                <a:tab pos="6678673" algn="l"/>
                <a:tab pos="7030787" algn="l"/>
              </a:tabLst>
              <a:defRPr/>
            </a:pPr>
            <a:endParaRPr lang="de-DE" sz="1100" dirty="0">
              <a:latin typeface="+mn-lt"/>
              <a:ea typeface="Arial Unicode MS" pitchFamily="34" charset="-128"/>
              <a:cs typeface="Arial" pitchFamily="34" charset="0"/>
            </a:endParaRPr>
          </a:p>
          <a:p>
            <a:pPr hangingPunct="0">
              <a:spcBef>
                <a:spcPts val="311"/>
              </a:spcBef>
              <a:tabLst>
                <a:tab pos="0" algn="l"/>
                <a:tab pos="348824" algn="l"/>
                <a:tab pos="700939" algn="l"/>
                <a:tab pos="1053055" algn="l"/>
                <a:tab pos="1405171" algn="l"/>
                <a:tab pos="1755640" algn="l"/>
                <a:tab pos="2107755" algn="l"/>
                <a:tab pos="2459871" algn="l"/>
                <a:tab pos="2810339" algn="l"/>
                <a:tab pos="3162455" algn="l"/>
                <a:tab pos="3514570" algn="l"/>
                <a:tab pos="3865041" algn="l"/>
                <a:tab pos="4217156" algn="l"/>
                <a:tab pos="4569272" algn="l"/>
                <a:tab pos="4921387" algn="l"/>
                <a:tab pos="5271857" algn="l"/>
                <a:tab pos="5623971" algn="l"/>
                <a:tab pos="5976087" algn="l"/>
                <a:tab pos="6326557" algn="l"/>
                <a:tab pos="6678673" algn="l"/>
                <a:tab pos="7030787" algn="l"/>
              </a:tabLst>
              <a:defRPr/>
            </a:pPr>
            <a:endParaRPr lang="de-DE" sz="1100" dirty="0">
              <a:latin typeface="+mn-lt"/>
              <a:ea typeface="Arial Unicode MS" pitchFamily="34" charset="-128"/>
              <a:cs typeface="Arial" pitchFamily="34" charset="0"/>
            </a:endParaRPr>
          </a:p>
        </p:txBody>
      </p:sp>
      <p:sp>
        <p:nvSpPr>
          <p:cNvPr id="26" name="Textfeld 25"/>
          <p:cNvSpPr txBox="1"/>
          <p:nvPr/>
        </p:nvSpPr>
        <p:spPr>
          <a:xfrm>
            <a:off x="3410486" y="10302031"/>
            <a:ext cx="1090225" cy="230832"/>
          </a:xfrm>
          <a:prstGeom prst="rect">
            <a:avLst/>
          </a:prstGeom>
          <a:noFill/>
        </p:spPr>
        <p:txBody>
          <a:bodyPr wrap="square" rtlCol="0">
            <a:spAutoFit/>
          </a:bodyPr>
          <a:lstStyle/>
          <a:p>
            <a:pPr algn="ctr"/>
            <a:r>
              <a:rPr lang="de-DE" sz="900" dirty="0"/>
              <a:t>Seite  13 </a:t>
            </a: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Freihandform 21"/>
          <p:cNvSpPr>
            <a:spLocks/>
          </p:cNvSpPr>
          <p:nvPr/>
        </p:nvSpPr>
        <p:spPr bwMode="auto">
          <a:xfrm>
            <a:off x="1080670" y="2018127"/>
            <a:ext cx="6146695" cy="1520688"/>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363">
            <a:solidFill>
              <a:srgbClr val="FF33CC"/>
            </a:solidFill>
            <a:round/>
            <a:headEnd/>
            <a:tailEnd/>
          </a:ln>
          <a:effectLst>
            <a:glow rad="63500">
              <a:srgbClr val="FF33CC">
                <a:alpha val="40000"/>
              </a:srgbClr>
            </a:glow>
          </a:effectLst>
        </p:spPr>
        <p:txBody>
          <a:bodyPr wrap="none" lIns="85819" tIns="93282" rIns="85033" bIns="93282" anchor="ctr"/>
          <a:lstStyle/>
          <a:p>
            <a:pPr hangingPunct="0">
              <a:tabLst>
                <a:tab pos="0" algn="l"/>
                <a:tab pos="422869" algn="l"/>
                <a:tab pos="847380" algn="l"/>
                <a:tab pos="1270247" algn="l"/>
                <a:tab pos="1694760" algn="l"/>
                <a:tab pos="2119273" algn="l"/>
                <a:tab pos="2543786" algn="l"/>
                <a:tab pos="2968299" algn="l"/>
                <a:tab pos="3392811" algn="l"/>
                <a:tab pos="3817325" algn="l"/>
                <a:tab pos="4241837" algn="l"/>
                <a:tab pos="4666350" algn="l"/>
                <a:tab pos="5090862" algn="l"/>
                <a:tab pos="5515374" algn="l"/>
                <a:tab pos="5939888" algn="l"/>
                <a:tab pos="6364400" algn="l"/>
                <a:tab pos="6788913" algn="l"/>
                <a:tab pos="7213427" algn="l"/>
                <a:tab pos="7637939" algn="l"/>
                <a:tab pos="8062451" algn="l"/>
                <a:tab pos="8486965" algn="l"/>
              </a:tabLst>
              <a:defRPr/>
            </a:pPr>
            <a:r>
              <a:rPr lang="de-DE" altLang="de-DE" sz="1300" b="1" dirty="0">
                <a:solidFill>
                  <a:schemeClr val="tx2">
                    <a:lumMod val="60000"/>
                    <a:lumOff val="40000"/>
                  </a:schemeClr>
                </a:solidFill>
                <a:latin typeface="Arial" charset="0"/>
                <a:ea typeface="Arial Unicode MS" pitchFamily="34" charset="-128"/>
                <a:cs typeface="Arial Unicode MS" pitchFamily="34" charset="-128"/>
              </a:rPr>
              <a:t> </a:t>
            </a:r>
          </a:p>
          <a:p>
            <a:pPr hangingPunct="0">
              <a:tabLst>
                <a:tab pos="0" algn="l"/>
                <a:tab pos="422869" algn="l"/>
                <a:tab pos="847380" algn="l"/>
                <a:tab pos="1270247" algn="l"/>
                <a:tab pos="1694760" algn="l"/>
                <a:tab pos="2119273" algn="l"/>
                <a:tab pos="2543786" algn="l"/>
                <a:tab pos="2968299" algn="l"/>
                <a:tab pos="3392811" algn="l"/>
                <a:tab pos="3817325" algn="l"/>
                <a:tab pos="4241837" algn="l"/>
                <a:tab pos="4666350" algn="l"/>
                <a:tab pos="5090862" algn="l"/>
                <a:tab pos="5515374" algn="l"/>
                <a:tab pos="5939888" algn="l"/>
                <a:tab pos="6364400" algn="l"/>
                <a:tab pos="6788913" algn="l"/>
                <a:tab pos="7213427" algn="l"/>
                <a:tab pos="7637939" algn="l"/>
                <a:tab pos="8062451" algn="l"/>
                <a:tab pos="8486965" algn="l"/>
              </a:tabLst>
              <a:defRPr/>
            </a:pPr>
            <a:endParaRPr lang="de-DE" altLang="de-DE" sz="1300" b="1" dirty="0">
              <a:solidFill>
                <a:schemeClr val="tx2">
                  <a:lumMod val="60000"/>
                  <a:lumOff val="40000"/>
                </a:schemeClr>
              </a:solidFill>
              <a:latin typeface="Arial" charset="0"/>
              <a:ea typeface="Arial Unicode MS" pitchFamily="34" charset="-128"/>
              <a:cs typeface="Arial Unicode MS" pitchFamily="34" charset="-128"/>
            </a:endParaRPr>
          </a:p>
          <a:p>
            <a:pPr algn="ctr" hangingPunct="0">
              <a:tabLst>
                <a:tab pos="0" algn="l"/>
                <a:tab pos="422869" algn="l"/>
                <a:tab pos="847380" algn="l"/>
                <a:tab pos="1270247" algn="l"/>
                <a:tab pos="1694760" algn="l"/>
                <a:tab pos="2119273" algn="l"/>
                <a:tab pos="2543786" algn="l"/>
                <a:tab pos="2968299" algn="l"/>
                <a:tab pos="3392811" algn="l"/>
                <a:tab pos="3817325" algn="l"/>
                <a:tab pos="4241837" algn="l"/>
                <a:tab pos="4666350" algn="l"/>
                <a:tab pos="5090862" algn="l"/>
                <a:tab pos="5515374" algn="l"/>
                <a:tab pos="5939888" algn="l"/>
                <a:tab pos="6364400" algn="l"/>
                <a:tab pos="6788913" algn="l"/>
                <a:tab pos="7213427" algn="l"/>
                <a:tab pos="7637939" algn="l"/>
                <a:tab pos="8062451" algn="l"/>
                <a:tab pos="8486965" algn="l"/>
              </a:tabLst>
              <a:defRPr/>
            </a:pPr>
            <a:endParaRPr lang="de-DE" altLang="de-DE" sz="1300" b="1" dirty="0">
              <a:solidFill>
                <a:schemeClr val="tx2">
                  <a:lumMod val="60000"/>
                  <a:lumOff val="40000"/>
                </a:schemeClr>
              </a:solidFill>
              <a:latin typeface="Arial" charset="0"/>
              <a:ea typeface="Arial Unicode MS" pitchFamily="34" charset="-128"/>
              <a:cs typeface="Arial Unicode MS" pitchFamily="34" charset="-128"/>
            </a:endParaRPr>
          </a:p>
          <a:p>
            <a:pPr hangingPunct="0">
              <a:tabLst>
                <a:tab pos="0" algn="l"/>
                <a:tab pos="422869" algn="l"/>
                <a:tab pos="847380" algn="l"/>
                <a:tab pos="1270247" algn="l"/>
                <a:tab pos="1694760" algn="l"/>
                <a:tab pos="2119273" algn="l"/>
                <a:tab pos="2543786" algn="l"/>
                <a:tab pos="2968299" algn="l"/>
                <a:tab pos="3392811" algn="l"/>
                <a:tab pos="3817325" algn="l"/>
                <a:tab pos="4241837" algn="l"/>
                <a:tab pos="4666350" algn="l"/>
                <a:tab pos="5090862" algn="l"/>
                <a:tab pos="5515374" algn="l"/>
                <a:tab pos="5939888" algn="l"/>
                <a:tab pos="6364400" algn="l"/>
                <a:tab pos="6788913" algn="l"/>
                <a:tab pos="7213427" algn="l"/>
                <a:tab pos="7637939" algn="l"/>
                <a:tab pos="8062451" algn="l"/>
                <a:tab pos="8486965" algn="l"/>
              </a:tabLst>
              <a:defRPr/>
            </a:pPr>
            <a:endParaRPr lang="de-DE" altLang="de-DE" sz="1000" dirty="0">
              <a:solidFill>
                <a:schemeClr val="tx2">
                  <a:lumMod val="60000"/>
                  <a:lumOff val="40000"/>
                </a:schemeClr>
              </a:solidFill>
              <a:latin typeface="Arial" charset="0"/>
              <a:ea typeface="Arial Unicode MS" pitchFamily="34" charset="-128"/>
              <a:cs typeface="Arial Unicode MS" pitchFamily="34" charset="-128"/>
            </a:endParaRPr>
          </a:p>
          <a:p>
            <a:pPr hangingPunct="0">
              <a:tabLst>
                <a:tab pos="0" algn="l"/>
                <a:tab pos="422869" algn="l"/>
                <a:tab pos="847380" algn="l"/>
                <a:tab pos="1270247" algn="l"/>
                <a:tab pos="1694760" algn="l"/>
                <a:tab pos="2119273" algn="l"/>
                <a:tab pos="2543786" algn="l"/>
                <a:tab pos="2968299" algn="l"/>
                <a:tab pos="3392811" algn="l"/>
                <a:tab pos="3817325" algn="l"/>
                <a:tab pos="4241837" algn="l"/>
                <a:tab pos="4666350" algn="l"/>
                <a:tab pos="5090862" algn="l"/>
                <a:tab pos="5515374" algn="l"/>
                <a:tab pos="5939888" algn="l"/>
                <a:tab pos="6364400" algn="l"/>
                <a:tab pos="6788913" algn="l"/>
                <a:tab pos="7213427" algn="l"/>
                <a:tab pos="7637939" algn="l"/>
                <a:tab pos="8062451" algn="l"/>
                <a:tab pos="8486965" algn="l"/>
              </a:tabLst>
              <a:defRPr/>
            </a:pPr>
            <a:endParaRPr lang="de-DE" altLang="de-DE" sz="1100" b="1" dirty="0">
              <a:solidFill>
                <a:schemeClr val="tx2">
                  <a:lumMod val="60000"/>
                  <a:lumOff val="40000"/>
                </a:schemeClr>
              </a:solidFill>
              <a:latin typeface="Arial" charset="0"/>
              <a:ea typeface="Arial Unicode MS" pitchFamily="34" charset="-128"/>
              <a:cs typeface="Arial Unicode MS" pitchFamily="34" charset="-128"/>
            </a:endParaRPr>
          </a:p>
          <a:p>
            <a:pPr hangingPunct="0">
              <a:tabLst>
                <a:tab pos="0" algn="l"/>
                <a:tab pos="422869" algn="l"/>
                <a:tab pos="847380" algn="l"/>
                <a:tab pos="1270247" algn="l"/>
                <a:tab pos="1694760" algn="l"/>
                <a:tab pos="2119273" algn="l"/>
                <a:tab pos="2543786" algn="l"/>
                <a:tab pos="2968299" algn="l"/>
                <a:tab pos="3392811" algn="l"/>
                <a:tab pos="3817325" algn="l"/>
                <a:tab pos="4241837" algn="l"/>
                <a:tab pos="4666350" algn="l"/>
                <a:tab pos="5090862" algn="l"/>
                <a:tab pos="5515374" algn="l"/>
                <a:tab pos="5939888" algn="l"/>
                <a:tab pos="6364400" algn="l"/>
                <a:tab pos="6788913" algn="l"/>
                <a:tab pos="7213427" algn="l"/>
                <a:tab pos="7637939" algn="l"/>
                <a:tab pos="8062451" algn="l"/>
                <a:tab pos="8486965" algn="l"/>
              </a:tabLst>
              <a:defRPr/>
            </a:pPr>
            <a:endParaRPr lang="de-DE" altLang="de-DE" sz="1100" b="1" dirty="0">
              <a:solidFill>
                <a:schemeClr val="tx2">
                  <a:lumMod val="60000"/>
                  <a:lumOff val="40000"/>
                </a:schemeClr>
              </a:solidFill>
              <a:latin typeface="Arial" charset="0"/>
              <a:ea typeface="Arial Unicode MS" pitchFamily="34" charset="-128"/>
              <a:cs typeface="Arial Unicode MS" pitchFamily="34" charset="-128"/>
            </a:endParaRPr>
          </a:p>
        </p:txBody>
      </p:sp>
      <p:pic>
        <p:nvPicPr>
          <p:cNvPr id="16390" name="Picture 11" descr="C:\Users\trudi.rothenbaecher\AppData\Local\Microsoft\Windows\Temporary Internet Files\Content.Outlook\68DXZ1XO\Welle_transparent_weiss.png"/>
          <p:cNvPicPr>
            <a:picLocks noChangeAspect="1" noChangeArrowheads="1"/>
          </p:cNvPicPr>
          <p:nvPr/>
        </p:nvPicPr>
        <p:blipFill>
          <a:blip r:embed="rId3" cstate="print">
            <a:extLst>
              <a:ext uri="{28A0092B-C50C-407E-A947-70E740481C1C}">
                <a14:useLocalDpi xmlns:a14="http://schemas.microsoft.com/office/drawing/2010/main" val="0"/>
              </a:ext>
            </a:extLst>
          </a:blip>
          <a:srcRect t="3622" b="53589"/>
          <a:stretch>
            <a:fillRect/>
          </a:stretch>
        </p:blipFill>
        <p:spPr bwMode="auto">
          <a:xfrm>
            <a:off x="0" y="-52388"/>
            <a:ext cx="7561263" cy="149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feld 18"/>
          <p:cNvSpPr txBox="1"/>
          <p:nvPr/>
        </p:nvSpPr>
        <p:spPr>
          <a:xfrm>
            <a:off x="755650" y="163513"/>
            <a:ext cx="1776413" cy="373062"/>
          </a:xfrm>
          <a:prstGeom prst="rect">
            <a:avLst/>
          </a:prstGeom>
          <a:noFill/>
        </p:spPr>
        <p:txBody>
          <a:bodyPr lIns="94775" tIns="47388" rIns="94775" bIns="47388">
            <a:spAutoFit/>
          </a:bodyPr>
          <a:lstStyle/>
          <a:p>
            <a:pPr>
              <a:defRPr/>
            </a:pPr>
            <a:r>
              <a:rPr lang="de-DE" sz="900" dirty="0">
                <a:solidFill>
                  <a:schemeClr val="accent1">
                    <a:lumMod val="75000"/>
                  </a:schemeClr>
                </a:solidFill>
                <a:latin typeface="+mn-lt"/>
              </a:rPr>
              <a:t>Jugendherberge Breisach</a:t>
            </a:r>
          </a:p>
          <a:p>
            <a:pPr>
              <a:defRPr/>
            </a:pPr>
            <a:r>
              <a:rPr lang="de-DE" sz="900" dirty="0">
                <a:solidFill>
                  <a:schemeClr val="accent1">
                    <a:lumMod val="75000"/>
                  </a:schemeClr>
                </a:solidFill>
                <a:latin typeface="+mn-lt"/>
              </a:rPr>
              <a:t>Programmangebote 2024</a:t>
            </a:r>
            <a:r>
              <a:rPr lang="de-DE" sz="900" dirty="0">
                <a:solidFill>
                  <a:schemeClr val="accent1">
                    <a:lumMod val="75000"/>
                  </a:schemeClr>
                </a:solidFill>
                <a:effectLst>
                  <a:outerShdw blurRad="38100" dist="38100" dir="2700000" algn="tl">
                    <a:srgbClr val="000000">
                      <a:alpha val="43137"/>
                    </a:srgbClr>
                  </a:outerShdw>
                </a:effectLst>
                <a:latin typeface="Arial Black" pitchFamily="34" charset="0"/>
              </a:rPr>
              <a:t> </a:t>
            </a:r>
          </a:p>
        </p:txBody>
      </p:sp>
      <p:pic>
        <p:nvPicPr>
          <p:cNvPr id="16392" name="Picture 13"/>
          <p:cNvPicPr>
            <a:picLocks noChangeAspect="1" noChangeArrowheads="1"/>
          </p:cNvPicPr>
          <p:nvPr/>
        </p:nvPicPr>
        <p:blipFill>
          <a:blip r:embed="rId4">
            <a:extLst>
              <a:ext uri="{28A0092B-C50C-407E-A947-70E740481C1C}">
                <a14:useLocalDpi xmlns:a14="http://schemas.microsoft.com/office/drawing/2010/main" val="0"/>
              </a:ext>
            </a:extLst>
          </a:blip>
          <a:srcRect l="6758" t="1770" b="2287"/>
          <a:stretch>
            <a:fillRect/>
          </a:stretch>
        </p:blipFill>
        <p:spPr bwMode="auto">
          <a:xfrm>
            <a:off x="396875" y="176213"/>
            <a:ext cx="349250" cy="350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Freihandform 21"/>
          <p:cNvSpPr/>
          <p:nvPr/>
        </p:nvSpPr>
        <p:spPr>
          <a:xfrm>
            <a:off x="3708573" y="884238"/>
            <a:ext cx="3672458" cy="623887"/>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lIns="68468" tIns="33527" rIns="68468" bIns="33527" anchor="ctr"/>
          <a:lstStyle/>
          <a:p>
            <a:pPr hangingPunct="0">
              <a:lnSpc>
                <a:spcPct val="118000"/>
              </a:lnSpc>
              <a:spcBef>
                <a:spcPts val="587"/>
              </a:spcBef>
              <a:tabLst>
                <a:tab pos="0" algn="l"/>
                <a:tab pos="351346" algn="l"/>
                <a:tab pos="702980" algn="l"/>
                <a:tab pos="1054615" algn="l"/>
                <a:tab pos="1406248" algn="l"/>
                <a:tab pos="1757880" algn="l"/>
                <a:tab pos="2109515" algn="l"/>
                <a:tab pos="2461146" algn="l"/>
                <a:tab pos="2812773" algn="l"/>
                <a:tab pos="3164407" algn="l"/>
                <a:tab pos="3516041" algn="l"/>
                <a:tab pos="3867674" algn="l"/>
                <a:tab pos="4219306" algn="l"/>
                <a:tab pos="4570940" algn="l"/>
                <a:tab pos="4922573" algn="l"/>
                <a:tab pos="5274207" algn="l"/>
                <a:tab pos="5625833" algn="l"/>
                <a:tab pos="5977465" algn="l"/>
                <a:tab pos="6329101" algn="l"/>
                <a:tab pos="6680732" algn="l"/>
                <a:tab pos="7032367" algn="l"/>
              </a:tabLst>
              <a:defRPr sz="1800" b="0" i="0" u="none" strike="noStrike" kern="0" cap="none" spc="0" baseline="0">
                <a:solidFill>
                  <a:srgbClr val="000000"/>
                </a:solidFill>
                <a:uFillTx/>
              </a:defRPr>
            </a:pPr>
            <a:r>
              <a:rPr lang="de-DE" sz="2000" kern="0" dirty="0">
                <a:solidFill>
                  <a:srgbClr val="000000"/>
                </a:solidFill>
                <a:latin typeface="Verdana" panose="020B0604030504040204" pitchFamily="34" charset="0"/>
                <a:ea typeface="Verdana" panose="020B0604030504040204" pitchFamily="34" charset="0"/>
                <a:cs typeface="Verdana" panose="020B0604030504040204" pitchFamily="34" charset="0"/>
              </a:rPr>
              <a:t>Do-it-yourself ! BAUSTEINE</a:t>
            </a:r>
          </a:p>
        </p:txBody>
      </p:sp>
      <p:pic>
        <p:nvPicPr>
          <p:cNvPr id="16394" name="Picture 14" descr="C:\Users\trudi.rothenbaecher\AppData\Local\Microsoft\Windows\Temporary Internet Files\Content.Outlook\68DXZ1XO\HI-logo-with-r_colour_15mm.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3527" y="10028807"/>
            <a:ext cx="304776" cy="30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5" name="Grafik 6"/>
          <p:cNvPicPr>
            <a:picLocks noChangeAspect="1"/>
          </p:cNvPicPr>
          <p:nvPr/>
        </p:nvPicPr>
        <p:blipFill>
          <a:blip r:embed="rId6" cstate="print">
            <a:lum contrast="20000"/>
            <a:extLst>
              <a:ext uri="{28A0092B-C50C-407E-A947-70E740481C1C}">
                <a14:useLocalDpi xmlns:a14="http://schemas.microsoft.com/office/drawing/2010/main" val="0"/>
              </a:ext>
            </a:extLst>
          </a:blip>
          <a:srcRect/>
          <a:stretch>
            <a:fillRect/>
          </a:stretch>
        </p:blipFill>
        <p:spPr bwMode="auto">
          <a:xfrm>
            <a:off x="5838334" y="10082847"/>
            <a:ext cx="1470689" cy="30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Freihandform 21"/>
          <p:cNvSpPr>
            <a:spLocks/>
          </p:cNvSpPr>
          <p:nvPr/>
        </p:nvSpPr>
        <p:spPr bwMode="auto">
          <a:xfrm>
            <a:off x="1044327" y="3620095"/>
            <a:ext cx="6254757" cy="4536504"/>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363">
            <a:solidFill>
              <a:srgbClr val="FF33CC"/>
            </a:solidFill>
            <a:round/>
            <a:headEnd/>
            <a:tailEnd/>
          </a:ln>
          <a:effectLst>
            <a:glow rad="63500">
              <a:srgbClr val="FF33CC">
                <a:alpha val="40000"/>
              </a:srgbClr>
            </a:glow>
          </a:effectLst>
        </p:spPr>
        <p:txBody>
          <a:bodyPr wrap="none" lIns="85819" tIns="93282" rIns="85033" bIns="93282" anchor="ctr"/>
          <a:lstStyle/>
          <a:p>
            <a:pPr hangingPunct="0">
              <a:tabLst>
                <a:tab pos="0" algn="l"/>
                <a:tab pos="422869" algn="l"/>
                <a:tab pos="847380" algn="l"/>
                <a:tab pos="1270247" algn="l"/>
                <a:tab pos="1694760" algn="l"/>
                <a:tab pos="2119273" algn="l"/>
                <a:tab pos="2543786" algn="l"/>
                <a:tab pos="2968299" algn="l"/>
                <a:tab pos="3392811" algn="l"/>
                <a:tab pos="3817325" algn="l"/>
                <a:tab pos="4241837" algn="l"/>
                <a:tab pos="4666350" algn="l"/>
                <a:tab pos="5090862" algn="l"/>
                <a:tab pos="5515374" algn="l"/>
                <a:tab pos="5939888" algn="l"/>
                <a:tab pos="6364400" algn="l"/>
                <a:tab pos="6788913" algn="l"/>
                <a:tab pos="7213427" algn="l"/>
                <a:tab pos="7637939" algn="l"/>
                <a:tab pos="8062451" algn="l"/>
                <a:tab pos="8486965" algn="l"/>
              </a:tabLst>
              <a:defRPr/>
            </a:pPr>
            <a:endParaRPr lang="de-DE" altLang="de-DE" sz="1300" b="1" dirty="0">
              <a:solidFill>
                <a:schemeClr val="tx2">
                  <a:lumMod val="60000"/>
                  <a:lumOff val="40000"/>
                </a:schemeClr>
              </a:solidFill>
              <a:latin typeface="Arial" charset="0"/>
              <a:ea typeface="Arial Unicode MS" pitchFamily="34" charset="-128"/>
              <a:cs typeface="Arial Unicode MS" pitchFamily="34" charset="-128"/>
            </a:endParaRPr>
          </a:p>
          <a:p>
            <a:pPr hangingPunct="0">
              <a:tabLst>
                <a:tab pos="0" algn="l"/>
                <a:tab pos="422869" algn="l"/>
                <a:tab pos="847380" algn="l"/>
                <a:tab pos="1270247" algn="l"/>
                <a:tab pos="1694760" algn="l"/>
                <a:tab pos="2119273" algn="l"/>
                <a:tab pos="2543786" algn="l"/>
                <a:tab pos="2968299" algn="l"/>
                <a:tab pos="3392811" algn="l"/>
                <a:tab pos="3817325" algn="l"/>
                <a:tab pos="4241837" algn="l"/>
                <a:tab pos="4666350" algn="l"/>
                <a:tab pos="5090862" algn="l"/>
                <a:tab pos="5515374" algn="l"/>
                <a:tab pos="5939888" algn="l"/>
                <a:tab pos="6364400" algn="l"/>
                <a:tab pos="6788913" algn="l"/>
                <a:tab pos="7213427" algn="l"/>
                <a:tab pos="7637939" algn="l"/>
                <a:tab pos="8062451" algn="l"/>
                <a:tab pos="8486965" algn="l"/>
              </a:tabLst>
              <a:defRPr/>
            </a:pPr>
            <a:endParaRPr lang="de-DE" altLang="de-DE" sz="1300" b="1" dirty="0">
              <a:solidFill>
                <a:schemeClr val="tx2">
                  <a:lumMod val="60000"/>
                  <a:lumOff val="40000"/>
                </a:schemeClr>
              </a:solidFill>
              <a:latin typeface="Arial" charset="0"/>
              <a:ea typeface="Arial Unicode MS" pitchFamily="34" charset="-128"/>
              <a:cs typeface="Arial Unicode MS" pitchFamily="34" charset="-128"/>
            </a:endParaRPr>
          </a:p>
          <a:p>
            <a:pPr hangingPunct="0">
              <a:tabLst>
                <a:tab pos="0" algn="l"/>
                <a:tab pos="422869" algn="l"/>
                <a:tab pos="847380" algn="l"/>
                <a:tab pos="1270247" algn="l"/>
                <a:tab pos="1694760" algn="l"/>
                <a:tab pos="2119273" algn="l"/>
                <a:tab pos="2543786" algn="l"/>
                <a:tab pos="2968299" algn="l"/>
                <a:tab pos="3392811" algn="l"/>
                <a:tab pos="3817325" algn="l"/>
                <a:tab pos="4241837" algn="l"/>
                <a:tab pos="4666350" algn="l"/>
                <a:tab pos="5090862" algn="l"/>
                <a:tab pos="5515374" algn="l"/>
                <a:tab pos="5939888" algn="l"/>
                <a:tab pos="6364400" algn="l"/>
                <a:tab pos="6788913" algn="l"/>
                <a:tab pos="7213427" algn="l"/>
                <a:tab pos="7637939" algn="l"/>
                <a:tab pos="8062451" algn="l"/>
                <a:tab pos="8486965" algn="l"/>
              </a:tabLst>
              <a:defRPr/>
            </a:pPr>
            <a:endParaRPr lang="de-DE" altLang="de-DE" sz="1300" b="1" dirty="0">
              <a:solidFill>
                <a:schemeClr val="tx2">
                  <a:lumMod val="60000"/>
                  <a:lumOff val="40000"/>
                </a:schemeClr>
              </a:solidFill>
              <a:latin typeface="Arial" charset="0"/>
              <a:ea typeface="Arial Unicode MS" pitchFamily="34" charset="-128"/>
              <a:cs typeface="Arial Unicode MS" pitchFamily="34" charset="-128"/>
            </a:endParaRPr>
          </a:p>
        </p:txBody>
      </p:sp>
      <p:pic>
        <p:nvPicPr>
          <p:cNvPr id="16400" name="Picture 7"/>
          <p:cNvPicPr>
            <a:picLocks noChangeAspect="1" noChangeArrowheads="1"/>
          </p:cNvPicPr>
          <p:nvPr/>
        </p:nvPicPr>
        <p:blipFill>
          <a:blip r:embed="rId7">
            <a:extLst>
              <a:ext uri="{28A0092B-C50C-407E-A947-70E740481C1C}">
                <a14:useLocalDpi xmlns:a14="http://schemas.microsoft.com/office/drawing/2010/main" val="0"/>
              </a:ext>
            </a:extLst>
          </a:blip>
          <a:srcRect l="79050"/>
          <a:stretch>
            <a:fillRect/>
          </a:stretch>
        </p:blipFill>
        <p:spPr bwMode="auto">
          <a:xfrm>
            <a:off x="6195284" y="2109788"/>
            <a:ext cx="820737" cy="782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Freihandform 20"/>
          <p:cNvSpPr/>
          <p:nvPr/>
        </p:nvSpPr>
        <p:spPr>
          <a:xfrm>
            <a:off x="928688" y="1471613"/>
            <a:ext cx="6383337" cy="420687"/>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chemeClr val="bg1">
              <a:lumMod val="65000"/>
            </a:schemeClr>
          </a:solidFill>
          <a:ln w="9363">
            <a:solidFill>
              <a:srgbClr val="000000"/>
            </a:solidFill>
            <a:prstDash val="solid"/>
            <a:round/>
          </a:ln>
        </p:spPr>
        <p:txBody>
          <a:bodyPr lIns="82649" tIns="40474" rIns="82649" bIns="40474" anchor="ctr" anchorCtr="1"/>
          <a:lstStyle/>
          <a:p>
            <a:pPr algn="ctr" fontAlgn="auto" hangingPunct="0">
              <a:lnSpc>
                <a:spcPct val="101000"/>
              </a:lnSpc>
              <a:spcBef>
                <a:spcPts val="709"/>
              </a:spcBef>
              <a:spcAft>
                <a:spcPts val="0"/>
              </a:spcAft>
              <a:tabLst>
                <a:tab pos="0" algn="l"/>
                <a:tab pos="424126" algn="l"/>
                <a:tab pos="848599" algn="l"/>
                <a:tab pos="1273073" algn="l"/>
                <a:tab pos="1697545" algn="l"/>
                <a:tab pos="2122020" algn="l"/>
                <a:tab pos="2546492" algn="l"/>
                <a:tab pos="2970964" algn="l"/>
                <a:tab pos="3395430" algn="l"/>
                <a:tab pos="3819901" algn="l"/>
                <a:tab pos="4244375" algn="l"/>
                <a:tab pos="4668849" algn="l"/>
                <a:tab pos="5093320" algn="l"/>
                <a:tab pos="5517793" algn="l"/>
                <a:tab pos="5942267" algn="l"/>
                <a:tab pos="6366740" algn="l"/>
                <a:tab pos="6791204" algn="l"/>
                <a:tab pos="7215676" algn="l"/>
                <a:tab pos="7640150" algn="l"/>
                <a:tab pos="8064621" algn="l"/>
                <a:tab pos="8489095" algn="l"/>
              </a:tabLst>
              <a:defRPr sz="1800" b="0" i="0" u="none" strike="noStrike" kern="0" cap="none" spc="0" baseline="0">
                <a:solidFill>
                  <a:srgbClr val="000000"/>
                </a:solidFill>
                <a:uFillTx/>
              </a:defRPr>
            </a:pPr>
            <a:r>
              <a:rPr lang="de-DE" sz="1600" kern="0" dirty="0">
                <a:solidFill>
                  <a:srgbClr val="FFFFFF"/>
                </a:solidFill>
                <a:effectLst>
                  <a:outerShdw dist="17962" dir="2700000">
                    <a:srgbClr val="000000"/>
                  </a:outerShdw>
                </a:effectLst>
                <a:latin typeface="Verdana" pitchFamily="34"/>
                <a:ea typeface="Arial Unicode MS" pitchFamily="2"/>
                <a:cs typeface="Arial Unicode MS" pitchFamily="2"/>
              </a:rPr>
              <a:t>Winterzeit? Schlechtes Wetter? </a:t>
            </a:r>
            <a:r>
              <a:rPr lang="de-DE" sz="1100" kern="0" dirty="0">
                <a:latin typeface="Verdana" pitchFamily="34"/>
                <a:ea typeface="Arial Unicode MS" pitchFamily="2"/>
                <a:cs typeface="Arial Unicode MS" pitchFamily="2"/>
              </a:rPr>
              <a:t>Unsere Indoor-Angebote auf einen Blick:  </a:t>
            </a:r>
          </a:p>
        </p:txBody>
      </p:sp>
      <p:sp>
        <p:nvSpPr>
          <p:cNvPr id="18" name="Freihandform 17"/>
          <p:cNvSpPr/>
          <p:nvPr/>
        </p:nvSpPr>
        <p:spPr>
          <a:xfrm>
            <a:off x="417513" y="1471613"/>
            <a:ext cx="554037" cy="850265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chemeClr val="bg1">
              <a:lumMod val="65000"/>
            </a:schemeClr>
          </a:solidFill>
          <a:ln w="9363">
            <a:solidFill>
              <a:srgbClr val="000000"/>
            </a:solidFill>
            <a:prstDash val="solid"/>
            <a:round/>
          </a:ln>
        </p:spPr>
        <p:txBody>
          <a:bodyPr lIns="68468" tIns="33527" rIns="68468" bIns="33527" anchor="ctr" anchorCtr="1"/>
          <a:lstStyle/>
          <a:p>
            <a:pPr algn="ctr" hangingPunct="0">
              <a:lnSpc>
                <a:spcPct val="101000"/>
              </a:lnSpc>
              <a:spcBef>
                <a:spcPts val="587"/>
              </a:spcBef>
              <a:tabLst>
                <a:tab pos="0" algn="l"/>
                <a:tab pos="351346" algn="l"/>
                <a:tab pos="702980" algn="l"/>
                <a:tab pos="1054615" algn="l"/>
                <a:tab pos="1406248" algn="l"/>
                <a:tab pos="1757880" algn="l"/>
                <a:tab pos="2109515" algn="l"/>
                <a:tab pos="2461146" algn="l"/>
                <a:tab pos="2812773" algn="l"/>
                <a:tab pos="3164407" algn="l"/>
                <a:tab pos="3516041" algn="l"/>
                <a:tab pos="3867674" algn="l"/>
                <a:tab pos="4219306" algn="l"/>
                <a:tab pos="4570940" algn="l"/>
                <a:tab pos="4922573" algn="l"/>
                <a:tab pos="5274207" algn="l"/>
                <a:tab pos="5625833" algn="l"/>
                <a:tab pos="5977465" algn="l"/>
                <a:tab pos="6329101" algn="l"/>
                <a:tab pos="6680732" algn="l"/>
                <a:tab pos="7032367" algn="l"/>
              </a:tabLst>
              <a:defRPr/>
            </a:pPr>
            <a:endParaRPr lang="de-DE" sz="3400" kern="0" dirty="0">
              <a:solidFill>
                <a:srgbClr val="FFFFFF"/>
              </a:solidFill>
              <a:effectLst>
                <a:outerShdw dist="17962" dir="2700000">
                  <a:srgbClr val="000000"/>
                </a:outerShdw>
              </a:effectLst>
              <a:latin typeface="Verdana" pitchFamily="34"/>
              <a:ea typeface="Arial Unicode MS" pitchFamily="2"/>
              <a:cs typeface="Arial Unicode MS" pitchFamily="2"/>
            </a:endParaRPr>
          </a:p>
          <a:p>
            <a:pPr algn="ctr" hangingPunct="0">
              <a:lnSpc>
                <a:spcPct val="101000"/>
              </a:lnSpc>
              <a:spcBef>
                <a:spcPts val="587"/>
              </a:spcBef>
              <a:tabLst>
                <a:tab pos="0" algn="l"/>
                <a:tab pos="351346" algn="l"/>
                <a:tab pos="702980" algn="l"/>
                <a:tab pos="1054615" algn="l"/>
                <a:tab pos="1406248" algn="l"/>
                <a:tab pos="1757880" algn="l"/>
                <a:tab pos="2109515" algn="l"/>
                <a:tab pos="2461146" algn="l"/>
                <a:tab pos="2812773" algn="l"/>
                <a:tab pos="3164407" algn="l"/>
                <a:tab pos="3516041" algn="l"/>
                <a:tab pos="3867674" algn="l"/>
                <a:tab pos="4219306" algn="l"/>
                <a:tab pos="4570940" algn="l"/>
                <a:tab pos="4922573" algn="l"/>
                <a:tab pos="5274207" algn="l"/>
                <a:tab pos="5625833" algn="l"/>
                <a:tab pos="5977465" algn="l"/>
                <a:tab pos="6329101" algn="l"/>
                <a:tab pos="6680732" algn="l"/>
                <a:tab pos="7032367" algn="l"/>
              </a:tabLst>
              <a:defRPr/>
            </a:pPr>
            <a:r>
              <a:rPr lang="de-DE" sz="3400" kern="0" dirty="0">
                <a:solidFill>
                  <a:srgbClr val="FFFFFF"/>
                </a:solidFill>
                <a:effectLst>
                  <a:outerShdw dist="17962" dir="2700000">
                    <a:srgbClr val="000000"/>
                  </a:outerShdw>
                </a:effectLst>
                <a:latin typeface="Verdana" pitchFamily="34"/>
                <a:ea typeface="Arial Unicode MS" pitchFamily="2"/>
                <a:cs typeface="Arial Unicode MS" pitchFamily="2"/>
              </a:rPr>
              <a:t>I</a:t>
            </a:r>
          </a:p>
          <a:p>
            <a:pPr algn="ctr" hangingPunct="0">
              <a:lnSpc>
                <a:spcPct val="101000"/>
              </a:lnSpc>
              <a:spcBef>
                <a:spcPts val="587"/>
              </a:spcBef>
              <a:tabLst>
                <a:tab pos="0" algn="l"/>
                <a:tab pos="351346" algn="l"/>
                <a:tab pos="702980" algn="l"/>
                <a:tab pos="1054615" algn="l"/>
                <a:tab pos="1406248" algn="l"/>
                <a:tab pos="1757880" algn="l"/>
                <a:tab pos="2109515" algn="l"/>
                <a:tab pos="2461146" algn="l"/>
                <a:tab pos="2812773" algn="l"/>
                <a:tab pos="3164407" algn="l"/>
                <a:tab pos="3516041" algn="l"/>
                <a:tab pos="3867674" algn="l"/>
                <a:tab pos="4219306" algn="l"/>
                <a:tab pos="4570940" algn="l"/>
                <a:tab pos="4922573" algn="l"/>
                <a:tab pos="5274207" algn="l"/>
                <a:tab pos="5625833" algn="l"/>
                <a:tab pos="5977465" algn="l"/>
                <a:tab pos="6329101" algn="l"/>
                <a:tab pos="6680732" algn="l"/>
                <a:tab pos="7032367" algn="l"/>
              </a:tabLst>
              <a:defRPr/>
            </a:pPr>
            <a:r>
              <a:rPr lang="de-DE" sz="3400" kern="0" dirty="0">
                <a:solidFill>
                  <a:srgbClr val="FFFFFF"/>
                </a:solidFill>
                <a:effectLst>
                  <a:outerShdw dist="17962" dir="2700000">
                    <a:srgbClr val="000000"/>
                  </a:outerShdw>
                </a:effectLst>
                <a:latin typeface="Verdana" pitchFamily="34"/>
                <a:ea typeface="Arial Unicode MS" pitchFamily="2"/>
                <a:cs typeface="Arial Unicode MS" pitchFamily="2"/>
              </a:rPr>
              <a:t>N</a:t>
            </a:r>
          </a:p>
          <a:p>
            <a:pPr algn="ctr" hangingPunct="0">
              <a:lnSpc>
                <a:spcPct val="101000"/>
              </a:lnSpc>
              <a:spcBef>
                <a:spcPts val="587"/>
              </a:spcBef>
              <a:tabLst>
                <a:tab pos="0" algn="l"/>
                <a:tab pos="351346" algn="l"/>
                <a:tab pos="702980" algn="l"/>
                <a:tab pos="1054615" algn="l"/>
                <a:tab pos="1406248" algn="l"/>
                <a:tab pos="1757880" algn="l"/>
                <a:tab pos="2109515" algn="l"/>
                <a:tab pos="2461146" algn="l"/>
                <a:tab pos="2812773" algn="l"/>
                <a:tab pos="3164407" algn="l"/>
                <a:tab pos="3516041" algn="l"/>
                <a:tab pos="3867674" algn="l"/>
                <a:tab pos="4219306" algn="l"/>
                <a:tab pos="4570940" algn="l"/>
                <a:tab pos="4922573" algn="l"/>
                <a:tab pos="5274207" algn="l"/>
                <a:tab pos="5625833" algn="l"/>
                <a:tab pos="5977465" algn="l"/>
                <a:tab pos="6329101" algn="l"/>
                <a:tab pos="6680732" algn="l"/>
                <a:tab pos="7032367" algn="l"/>
              </a:tabLst>
              <a:defRPr/>
            </a:pPr>
            <a:r>
              <a:rPr lang="de-DE" sz="3400" kern="0" dirty="0">
                <a:solidFill>
                  <a:srgbClr val="FFFFFF"/>
                </a:solidFill>
                <a:effectLst>
                  <a:outerShdw dist="17962" dir="2700000">
                    <a:srgbClr val="000000"/>
                  </a:outerShdw>
                </a:effectLst>
                <a:latin typeface="Verdana" pitchFamily="34"/>
                <a:ea typeface="Arial Unicode MS" pitchFamily="2"/>
                <a:cs typeface="Arial Unicode MS" pitchFamily="2"/>
              </a:rPr>
              <a:t>D</a:t>
            </a:r>
          </a:p>
          <a:p>
            <a:pPr algn="ctr" hangingPunct="0">
              <a:lnSpc>
                <a:spcPct val="101000"/>
              </a:lnSpc>
              <a:spcBef>
                <a:spcPts val="587"/>
              </a:spcBef>
              <a:tabLst>
                <a:tab pos="0" algn="l"/>
                <a:tab pos="351346" algn="l"/>
                <a:tab pos="702980" algn="l"/>
                <a:tab pos="1054615" algn="l"/>
                <a:tab pos="1406248" algn="l"/>
                <a:tab pos="1757880" algn="l"/>
                <a:tab pos="2109515" algn="l"/>
                <a:tab pos="2461146" algn="l"/>
                <a:tab pos="2812773" algn="l"/>
                <a:tab pos="3164407" algn="l"/>
                <a:tab pos="3516041" algn="l"/>
                <a:tab pos="3867674" algn="l"/>
                <a:tab pos="4219306" algn="l"/>
                <a:tab pos="4570940" algn="l"/>
                <a:tab pos="4922573" algn="l"/>
                <a:tab pos="5274207" algn="l"/>
                <a:tab pos="5625833" algn="l"/>
                <a:tab pos="5977465" algn="l"/>
                <a:tab pos="6329101" algn="l"/>
                <a:tab pos="6680732" algn="l"/>
                <a:tab pos="7032367" algn="l"/>
              </a:tabLst>
              <a:defRPr/>
            </a:pPr>
            <a:r>
              <a:rPr lang="de-DE" sz="3400" kern="0" dirty="0">
                <a:solidFill>
                  <a:srgbClr val="FFFFFF"/>
                </a:solidFill>
                <a:effectLst>
                  <a:outerShdw dist="17962" dir="2700000">
                    <a:srgbClr val="000000"/>
                  </a:outerShdw>
                </a:effectLst>
                <a:latin typeface="Verdana" pitchFamily="34"/>
                <a:ea typeface="Arial Unicode MS" pitchFamily="2"/>
                <a:cs typeface="Arial Unicode MS" pitchFamily="2"/>
              </a:rPr>
              <a:t>O</a:t>
            </a:r>
          </a:p>
          <a:p>
            <a:pPr algn="ctr" hangingPunct="0">
              <a:lnSpc>
                <a:spcPct val="101000"/>
              </a:lnSpc>
              <a:spcBef>
                <a:spcPts val="587"/>
              </a:spcBef>
              <a:tabLst>
                <a:tab pos="0" algn="l"/>
                <a:tab pos="351346" algn="l"/>
                <a:tab pos="702980" algn="l"/>
                <a:tab pos="1054615" algn="l"/>
                <a:tab pos="1406248" algn="l"/>
                <a:tab pos="1757880" algn="l"/>
                <a:tab pos="2109515" algn="l"/>
                <a:tab pos="2461146" algn="l"/>
                <a:tab pos="2812773" algn="l"/>
                <a:tab pos="3164407" algn="l"/>
                <a:tab pos="3516041" algn="l"/>
                <a:tab pos="3867674" algn="l"/>
                <a:tab pos="4219306" algn="l"/>
                <a:tab pos="4570940" algn="l"/>
                <a:tab pos="4922573" algn="l"/>
                <a:tab pos="5274207" algn="l"/>
                <a:tab pos="5625833" algn="l"/>
                <a:tab pos="5977465" algn="l"/>
                <a:tab pos="6329101" algn="l"/>
                <a:tab pos="6680732" algn="l"/>
                <a:tab pos="7032367" algn="l"/>
              </a:tabLst>
              <a:defRPr/>
            </a:pPr>
            <a:r>
              <a:rPr lang="de-DE" sz="3400" kern="0" dirty="0">
                <a:solidFill>
                  <a:srgbClr val="FFFFFF"/>
                </a:solidFill>
                <a:effectLst>
                  <a:outerShdw dist="17962" dir="2700000">
                    <a:srgbClr val="000000"/>
                  </a:outerShdw>
                </a:effectLst>
                <a:latin typeface="Verdana" pitchFamily="34"/>
                <a:ea typeface="Arial Unicode MS" pitchFamily="2"/>
                <a:cs typeface="Arial Unicode MS" pitchFamily="2"/>
              </a:rPr>
              <a:t>O</a:t>
            </a:r>
          </a:p>
          <a:p>
            <a:pPr algn="ctr" hangingPunct="0">
              <a:lnSpc>
                <a:spcPct val="101000"/>
              </a:lnSpc>
              <a:spcBef>
                <a:spcPts val="587"/>
              </a:spcBef>
              <a:tabLst>
                <a:tab pos="0" algn="l"/>
                <a:tab pos="351346" algn="l"/>
                <a:tab pos="702980" algn="l"/>
                <a:tab pos="1054615" algn="l"/>
                <a:tab pos="1406248" algn="l"/>
                <a:tab pos="1757880" algn="l"/>
                <a:tab pos="2109515" algn="l"/>
                <a:tab pos="2461146" algn="l"/>
                <a:tab pos="2812773" algn="l"/>
                <a:tab pos="3164407" algn="l"/>
                <a:tab pos="3516041" algn="l"/>
                <a:tab pos="3867674" algn="l"/>
                <a:tab pos="4219306" algn="l"/>
                <a:tab pos="4570940" algn="l"/>
                <a:tab pos="4922573" algn="l"/>
                <a:tab pos="5274207" algn="l"/>
                <a:tab pos="5625833" algn="l"/>
                <a:tab pos="5977465" algn="l"/>
                <a:tab pos="6329101" algn="l"/>
                <a:tab pos="6680732" algn="l"/>
                <a:tab pos="7032367" algn="l"/>
              </a:tabLst>
              <a:defRPr/>
            </a:pPr>
            <a:r>
              <a:rPr lang="de-DE" sz="3400" kern="0" dirty="0">
                <a:solidFill>
                  <a:srgbClr val="FFFFFF"/>
                </a:solidFill>
                <a:effectLst>
                  <a:outerShdw dist="17962" dir="2700000">
                    <a:srgbClr val="000000"/>
                  </a:outerShdw>
                </a:effectLst>
                <a:latin typeface="Verdana" pitchFamily="34"/>
                <a:ea typeface="Arial Unicode MS" pitchFamily="2"/>
                <a:cs typeface="Arial Unicode MS" pitchFamily="2"/>
              </a:rPr>
              <a:t>R</a:t>
            </a:r>
          </a:p>
          <a:p>
            <a:pPr algn="ctr" hangingPunct="0">
              <a:lnSpc>
                <a:spcPct val="101000"/>
              </a:lnSpc>
              <a:spcBef>
                <a:spcPts val="587"/>
              </a:spcBef>
              <a:tabLst>
                <a:tab pos="0" algn="l"/>
                <a:tab pos="351346" algn="l"/>
                <a:tab pos="702980" algn="l"/>
                <a:tab pos="1054615" algn="l"/>
                <a:tab pos="1406248" algn="l"/>
                <a:tab pos="1757880" algn="l"/>
                <a:tab pos="2109515" algn="l"/>
                <a:tab pos="2461146" algn="l"/>
                <a:tab pos="2812773" algn="l"/>
                <a:tab pos="3164407" algn="l"/>
                <a:tab pos="3516041" algn="l"/>
                <a:tab pos="3867674" algn="l"/>
                <a:tab pos="4219306" algn="l"/>
                <a:tab pos="4570940" algn="l"/>
                <a:tab pos="4922573" algn="l"/>
                <a:tab pos="5274207" algn="l"/>
                <a:tab pos="5625833" algn="l"/>
                <a:tab pos="5977465" algn="l"/>
                <a:tab pos="6329101" algn="l"/>
                <a:tab pos="6680732" algn="l"/>
                <a:tab pos="7032367" algn="l"/>
              </a:tabLst>
              <a:defRPr/>
            </a:pPr>
            <a:endParaRPr lang="de-DE" sz="3400" kern="0" dirty="0">
              <a:solidFill>
                <a:srgbClr val="FFFFFF"/>
              </a:solidFill>
              <a:effectLst>
                <a:outerShdw dist="17962" dir="2700000">
                  <a:srgbClr val="000000"/>
                </a:outerShdw>
              </a:effectLst>
              <a:latin typeface="Verdana" pitchFamily="34"/>
              <a:ea typeface="Arial Unicode MS" pitchFamily="2"/>
              <a:cs typeface="Arial Unicode MS" pitchFamily="2"/>
            </a:endParaRPr>
          </a:p>
        </p:txBody>
      </p:sp>
      <p:sp>
        <p:nvSpPr>
          <p:cNvPr id="48" name="Textfeld 47"/>
          <p:cNvSpPr txBox="1"/>
          <p:nvPr/>
        </p:nvSpPr>
        <p:spPr>
          <a:xfrm>
            <a:off x="1081088" y="2492375"/>
            <a:ext cx="5114196" cy="1046440"/>
          </a:xfrm>
          <a:prstGeom prst="rect">
            <a:avLst/>
          </a:prstGeom>
          <a:noFill/>
        </p:spPr>
        <p:txBody>
          <a:bodyPr wrap="square">
            <a:spAutoFit/>
          </a:bodyPr>
          <a:lstStyle/>
          <a:p>
            <a:pPr hangingPunct="0">
              <a:tabLst>
                <a:tab pos="0" algn="l"/>
                <a:tab pos="422869" algn="l"/>
                <a:tab pos="847380" algn="l"/>
                <a:tab pos="1270247" algn="l"/>
                <a:tab pos="1694760" algn="l"/>
                <a:tab pos="2119273" algn="l"/>
                <a:tab pos="2543786" algn="l"/>
                <a:tab pos="2968299" algn="l"/>
                <a:tab pos="3392811" algn="l"/>
                <a:tab pos="3817325" algn="l"/>
                <a:tab pos="4241837" algn="l"/>
                <a:tab pos="4666350" algn="l"/>
                <a:tab pos="5090862" algn="l"/>
                <a:tab pos="5515374" algn="l"/>
                <a:tab pos="5939888" algn="l"/>
                <a:tab pos="6364400" algn="l"/>
                <a:tab pos="6788913" algn="l"/>
                <a:tab pos="7213427" algn="l"/>
                <a:tab pos="7637939" algn="l"/>
                <a:tab pos="8062451" algn="l"/>
                <a:tab pos="8486965" algn="l"/>
              </a:tabLst>
              <a:defRPr/>
            </a:pPr>
            <a:r>
              <a:rPr lang="de-DE" sz="1200" dirty="0">
                <a:latin typeface="+mn-lt"/>
                <a:ea typeface="Arial Unicode MS" pitchFamily="34" charset="-128"/>
                <a:cs typeface="Arial Unicode MS" pitchFamily="34" charset="-128"/>
              </a:rPr>
              <a:t>Nur mal kurz über den Rhein fahren und schon in Frankreich!  </a:t>
            </a:r>
          </a:p>
          <a:p>
            <a:pPr hangingPunct="0">
              <a:tabLst>
                <a:tab pos="0" algn="l"/>
                <a:tab pos="422869" algn="l"/>
                <a:tab pos="847380" algn="l"/>
                <a:tab pos="1270247" algn="l"/>
                <a:tab pos="1694760" algn="l"/>
                <a:tab pos="2119273" algn="l"/>
                <a:tab pos="2543786" algn="l"/>
                <a:tab pos="2968299" algn="l"/>
                <a:tab pos="3392811" algn="l"/>
                <a:tab pos="3817325" algn="l"/>
                <a:tab pos="4241837" algn="l"/>
                <a:tab pos="4666350" algn="l"/>
                <a:tab pos="5090862" algn="l"/>
                <a:tab pos="5515374" algn="l"/>
                <a:tab pos="5939888" algn="l"/>
                <a:tab pos="6364400" algn="l"/>
                <a:tab pos="6788913" algn="l"/>
                <a:tab pos="7213427" algn="l"/>
                <a:tab pos="7637939" algn="l"/>
                <a:tab pos="8062451" algn="l"/>
                <a:tab pos="8486965" algn="l"/>
              </a:tabLst>
              <a:defRPr/>
            </a:pPr>
            <a:r>
              <a:rPr lang="de-DE" sz="1200" dirty="0">
                <a:latin typeface="+mn-lt"/>
                <a:ea typeface="Arial Unicode MS" pitchFamily="34" charset="-128"/>
                <a:cs typeface="Arial Unicode MS" pitchFamily="34" charset="-128"/>
              </a:rPr>
              <a:t>Im nahe gelegenen Bowlingcenter  geht‘s in die Vollen. Wer räumt  am meisten ab?          Nachmittags und abends möglich.</a:t>
            </a:r>
          </a:p>
          <a:p>
            <a:pPr hangingPunct="0">
              <a:tabLst>
                <a:tab pos="0" algn="l"/>
                <a:tab pos="422869" algn="l"/>
                <a:tab pos="847380" algn="l"/>
                <a:tab pos="1270247" algn="l"/>
                <a:tab pos="1694760" algn="l"/>
                <a:tab pos="2119273" algn="l"/>
                <a:tab pos="2543786" algn="l"/>
                <a:tab pos="2968299" algn="l"/>
                <a:tab pos="3392811" algn="l"/>
                <a:tab pos="3817325" algn="l"/>
                <a:tab pos="4241837" algn="l"/>
                <a:tab pos="4666350" algn="l"/>
                <a:tab pos="5090862" algn="l"/>
                <a:tab pos="5515374" algn="l"/>
                <a:tab pos="5939888" algn="l"/>
                <a:tab pos="6364400" algn="l"/>
                <a:tab pos="6788913" algn="l"/>
                <a:tab pos="7213427" algn="l"/>
                <a:tab pos="7637939" algn="l"/>
                <a:tab pos="8062451" algn="l"/>
                <a:tab pos="8486965" algn="l"/>
              </a:tabLst>
              <a:defRPr/>
            </a:pPr>
            <a:r>
              <a:rPr lang="de-DE" sz="1200" dirty="0">
                <a:latin typeface="+mn-lt"/>
                <a:ea typeface="Arial Unicode MS" pitchFamily="34" charset="-128"/>
                <a:cs typeface="Arial Unicode MS" pitchFamily="34" charset="-128"/>
              </a:rPr>
              <a:t>14 Tage Stornierungsfrist!</a:t>
            </a:r>
            <a:endParaRPr lang="de-DE" sz="600" b="1" dirty="0">
              <a:latin typeface="+mn-lt"/>
              <a:ea typeface="Arial Unicode MS" pitchFamily="34" charset="-128"/>
              <a:cs typeface="Arial Unicode MS" pitchFamily="34" charset="-128"/>
            </a:endParaRPr>
          </a:p>
          <a:p>
            <a:pPr hangingPunct="0">
              <a:tabLst>
                <a:tab pos="0" algn="l"/>
                <a:tab pos="422869" algn="l"/>
                <a:tab pos="847380" algn="l"/>
                <a:tab pos="1270247" algn="l"/>
                <a:tab pos="1694760" algn="l"/>
                <a:tab pos="2119273" algn="l"/>
                <a:tab pos="2543786" algn="l"/>
                <a:tab pos="2968299" algn="l"/>
                <a:tab pos="3392811" algn="l"/>
                <a:tab pos="3817325" algn="l"/>
                <a:tab pos="4241837" algn="l"/>
                <a:tab pos="4666350" algn="l"/>
                <a:tab pos="5090862" algn="l"/>
                <a:tab pos="5515374" algn="l"/>
                <a:tab pos="5939888" algn="l"/>
                <a:tab pos="6364400" algn="l"/>
                <a:tab pos="6788913" algn="l"/>
                <a:tab pos="7213427" algn="l"/>
                <a:tab pos="7637939" algn="l"/>
                <a:tab pos="8062451" algn="l"/>
                <a:tab pos="8486965" algn="l"/>
              </a:tabLst>
              <a:defRPr/>
            </a:pPr>
            <a:r>
              <a:rPr lang="de-DE" sz="1400" b="1" dirty="0">
                <a:latin typeface="+mn-lt"/>
                <a:ea typeface="Arial Unicode MS" pitchFamily="34" charset="-128"/>
                <a:cs typeface="Arial Unicode MS" pitchFamily="34" charset="-128"/>
              </a:rPr>
              <a:t>23 € </a:t>
            </a:r>
            <a:r>
              <a:rPr lang="de-DE" sz="1200" b="1" dirty="0">
                <a:latin typeface="+mn-lt"/>
                <a:ea typeface="Arial Unicode MS" pitchFamily="34" charset="-128"/>
                <a:cs typeface="Arial Unicode MS" pitchFamily="34" charset="-128"/>
              </a:rPr>
              <a:t>pro Person  - inkl. Taxi-Transfer</a:t>
            </a:r>
          </a:p>
        </p:txBody>
      </p:sp>
      <p:sp>
        <p:nvSpPr>
          <p:cNvPr id="55" name="Freihandform 21"/>
          <p:cNvSpPr>
            <a:spLocks/>
          </p:cNvSpPr>
          <p:nvPr/>
        </p:nvSpPr>
        <p:spPr bwMode="auto">
          <a:xfrm>
            <a:off x="1044327" y="8250509"/>
            <a:ext cx="6254757" cy="1724082"/>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363">
            <a:solidFill>
              <a:schemeClr val="tx2"/>
            </a:solidFill>
            <a:round/>
            <a:headEnd/>
            <a:tailEnd/>
          </a:ln>
          <a:effectLst>
            <a:glow rad="63500">
              <a:schemeClr val="accent1">
                <a:satMod val="175000"/>
                <a:alpha val="40000"/>
              </a:schemeClr>
            </a:glow>
          </a:effectLst>
        </p:spPr>
        <p:txBody>
          <a:bodyPr wrap="none" lIns="85819" tIns="93282" rIns="85033" bIns="93282" anchor="ctr"/>
          <a:lstStyle/>
          <a:p>
            <a:pPr hangingPunct="0">
              <a:tabLst>
                <a:tab pos="0" algn="l"/>
                <a:tab pos="422869" algn="l"/>
                <a:tab pos="847380" algn="l"/>
                <a:tab pos="1270247" algn="l"/>
                <a:tab pos="1694760" algn="l"/>
                <a:tab pos="2119273" algn="l"/>
                <a:tab pos="2543786" algn="l"/>
                <a:tab pos="2968299" algn="l"/>
                <a:tab pos="3392811" algn="l"/>
                <a:tab pos="3817325" algn="l"/>
                <a:tab pos="4241837" algn="l"/>
                <a:tab pos="4666350" algn="l"/>
                <a:tab pos="5090862" algn="l"/>
                <a:tab pos="5515374" algn="l"/>
                <a:tab pos="5939888" algn="l"/>
                <a:tab pos="6364400" algn="l"/>
                <a:tab pos="6788913" algn="l"/>
                <a:tab pos="7213427" algn="l"/>
                <a:tab pos="7637939" algn="l"/>
                <a:tab pos="8062451" algn="l"/>
                <a:tab pos="8486965" algn="l"/>
              </a:tabLst>
              <a:defRPr/>
            </a:pPr>
            <a:r>
              <a:rPr lang="de-DE" altLang="de-DE" sz="1300" b="1" dirty="0">
                <a:solidFill>
                  <a:schemeClr val="tx2">
                    <a:lumMod val="60000"/>
                    <a:lumOff val="40000"/>
                  </a:schemeClr>
                </a:solidFill>
                <a:latin typeface="Arial" charset="0"/>
                <a:ea typeface="Arial Unicode MS" pitchFamily="34" charset="-128"/>
                <a:cs typeface="Arial Unicode MS" pitchFamily="34" charset="-128"/>
              </a:rPr>
              <a:t> </a:t>
            </a:r>
          </a:p>
          <a:p>
            <a:pPr hangingPunct="0">
              <a:tabLst>
                <a:tab pos="0" algn="l"/>
                <a:tab pos="422869" algn="l"/>
                <a:tab pos="847380" algn="l"/>
                <a:tab pos="1270247" algn="l"/>
                <a:tab pos="1694760" algn="l"/>
                <a:tab pos="2119273" algn="l"/>
                <a:tab pos="2543786" algn="l"/>
                <a:tab pos="2968299" algn="l"/>
                <a:tab pos="3392811" algn="l"/>
                <a:tab pos="3817325" algn="l"/>
                <a:tab pos="4241837" algn="l"/>
                <a:tab pos="4666350" algn="l"/>
                <a:tab pos="5090862" algn="l"/>
                <a:tab pos="5515374" algn="l"/>
                <a:tab pos="5939888" algn="l"/>
                <a:tab pos="6364400" algn="l"/>
                <a:tab pos="6788913" algn="l"/>
                <a:tab pos="7213427" algn="l"/>
                <a:tab pos="7637939" algn="l"/>
                <a:tab pos="8062451" algn="l"/>
                <a:tab pos="8486965" algn="l"/>
              </a:tabLst>
              <a:defRPr/>
            </a:pPr>
            <a:endParaRPr lang="de-DE" altLang="de-DE" sz="1300" b="1" dirty="0">
              <a:solidFill>
                <a:schemeClr val="tx2">
                  <a:lumMod val="60000"/>
                  <a:lumOff val="40000"/>
                </a:schemeClr>
              </a:solidFill>
              <a:latin typeface="Arial" charset="0"/>
              <a:ea typeface="Arial Unicode MS" pitchFamily="34" charset="-128"/>
              <a:cs typeface="Arial Unicode MS" pitchFamily="34" charset="-128"/>
            </a:endParaRPr>
          </a:p>
          <a:p>
            <a:pPr algn="ctr" hangingPunct="0">
              <a:tabLst>
                <a:tab pos="0" algn="l"/>
                <a:tab pos="422869" algn="l"/>
                <a:tab pos="847380" algn="l"/>
                <a:tab pos="1270247" algn="l"/>
                <a:tab pos="1694760" algn="l"/>
                <a:tab pos="2119273" algn="l"/>
                <a:tab pos="2543786" algn="l"/>
                <a:tab pos="2968299" algn="l"/>
                <a:tab pos="3392811" algn="l"/>
                <a:tab pos="3817325" algn="l"/>
                <a:tab pos="4241837" algn="l"/>
                <a:tab pos="4666350" algn="l"/>
                <a:tab pos="5090862" algn="l"/>
                <a:tab pos="5515374" algn="l"/>
                <a:tab pos="5939888" algn="l"/>
                <a:tab pos="6364400" algn="l"/>
                <a:tab pos="6788913" algn="l"/>
                <a:tab pos="7213427" algn="l"/>
                <a:tab pos="7637939" algn="l"/>
                <a:tab pos="8062451" algn="l"/>
                <a:tab pos="8486965" algn="l"/>
              </a:tabLst>
              <a:defRPr/>
            </a:pPr>
            <a:endParaRPr lang="de-DE" altLang="de-DE" sz="1300" b="1" dirty="0">
              <a:solidFill>
                <a:schemeClr val="tx2">
                  <a:lumMod val="60000"/>
                  <a:lumOff val="40000"/>
                </a:schemeClr>
              </a:solidFill>
              <a:latin typeface="Arial" charset="0"/>
              <a:ea typeface="Arial Unicode MS" pitchFamily="34" charset="-128"/>
              <a:cs typeface="Arial Unicode MS" pitchFamily="34" charset="-128"/>
            </a:endParaRPr>
          </a:p>
          <a:p>
            <a:pPr hangingPunct="0">
              <a:tabLst>
                <a:tab pos="0" algn="l"/>
                <a:tab pos="422869" algn="l"/>
                <a:tab pos="847380" algn="l"/>
                <a:tab pos="1270247" algn="l"/>
                <a:tab pos="1694760" algn="l"/>
                <a:tab pos="2119273" algn="l"/>
                <a:tab pos="2543786" algn="l"/>
                <a:tab pos="2968299" algn="l"/>
                <a:tab pos="3392811" algn="l"/>
                <a:tab pos="3817325" algn="l"/>
                <a:tab pos="4241837" algn="l"/>
                <a:tab pos="4666350" algn="l"/>
                <a:tab pos="5090862" algn="l"/>
                <a:tab pos="5515374" algn="l"/>
                <a:tab pos="5939888" algn="l"/>
                <a:tab pos="6364400" algn="l"/>
                <a:tab pos="6788913" algn="l"/>
                <a:tab pos="7213427" algn="l"/>
                <a:tab pos="7637939" algn="l"/>
                <a:tab pos="8062451" algn="l"/>
                <a:tab pos="8486965" algn="l"/>
              </a:tabLst>
              <a:defRPr/>
            </a:pPr>
            <a:endParaRPr lang="de-DE" altLang="de-DE" sz="1000" dirty="0">
              <a:solidFill>
                <a:schemeClr val="tx2">
                  <a:lumMod val="60000"/>
                  <a:lumOff val="40000"/>
                </a:schemeClr>
              </a:solidFill>
              <a:latin typeface="Arial" charset="0"/>
              <a:ea typeface="Arial Unicode MS" pitchFamily="34" charset="-128"/>
              <a:cs typeface="Arial Unicode MS" pitchFamily="34" charset="-128"/>
            </a:endParaRPr>
          </a:p>
          <a:p>
            <a:pPr hangingPunct="0">
              <a:tabLst>
                <a:tab pos="0" algn="l"/>
                <a:tab pos="422869" algn="l"/>
                <a:tab pos="847380" algn="l"/>
                <a:tab pos="1270247" algn="l"/>
                <a:tab pos="1694760" algn="l"/>
                <a:tab pos="2119273" algn="l"/>
                <a:tab pos="2543786" algn="l"/>
                <a:tab pos="2968299" algn="l"/>
                <a:tab pos="3392811" algn="l"/>
                <a:tab pos="3817325" algn="l"/>
                <a:tab pos="4241837" algn="l"/>
                <a:tab pos="4666350" algn="l"/>
                <a:tab pos="5090862" algn="l"/>
                <a:tab pos="5515374" algn="l"/>
                <a:tab pos="5939888" algn="l"/>
                <a:tab pos="6364400" algn="l"/>
                <a:tab pos="6788913" algn="l"/>
                <a:tab pos="7213427" algn="l"/>
                <a:tab pos="7637939" algn="l"/>
                <a:tab pos="8062451" algn="l"/>
                <a:tab pos="8486965" algn="l"/>
              </a:tabLst>
              <a:defRPr/>
            </a:pPr>
            <a:endParaRPr lang="de-DE" altLang="de-DE" sz="1100" b="1" dirty="0">
              <a:solidFill>
                <a:schemeClr val="tx2">
                  <a:lumMod val="60000"/>
                  <a:lumOff val="40000"/>
                </a:schemeClr>
              </a:solidFill>
              <a:latin typeface="Arial" charset="0"/>
              <a:ea typeface="Arial Unicode MS" pitchFamily="34" charset="-128"/>
              <a:cs typeface="Arial Unicode MS" pitchFamily="34" charset="-128"/>
            </a:endParaRPr>
          </a:p>
          <a:p>
            <a:pPr hangingPunct="0">
              <a:tabLst>
                <a:tab pos="0" algn="l"/>
                <a:tab pos="422869" algn="l"/>
                <a:tab pos="847380" algn="l"/>
                <a:tab pos="1270247" algn="l"/>
                <a:tab pos="1694760" algn="l"/>
                <a:tab pos="2119273" algn="l"/>
                <a:tab pos="2543786" algn="l"/>
                <a:tab pos="2968299" algn="l"/>
                <a:tab pos="3392811" algn="l"/>
                <a:tab pos="3817325" algn="l"/>
                <a:tab pos="4241837" algn="l"/>
                <a:tab pos="4666350" algn="l"/>
                <a:tab pos="5090862" algn="l"/>
                <a:tab pos="5515374" algn="l"/>
                <a:tab pos="5939888" algn="l"/>
                <a:tab pos="6364400" algn="l"/>
                <a:tab pos="6788913" algn="l"/>
                <a:tab pos="7213427" algn="l"/>
                <a:tab pos="7637939" algn="l"/>
                <a:tab pos="8062451" algn="l"/>
                <a:tab pos="8486965" algn="l"/>
              </a:tabLst>
              <a:defRPr/>
            </a:pPr>
            <a:endParaRPr lang="de-DE" altLang="de-DE" sz="1100" b="1" dirty="0">
              <a:solidFill>
                <a:schemeClr val="tx2">
                  <a:lumMod val="60000"/>
                  <a:lumOff val="40000"/>
                </a:schemeClr>
              </a:solidFill>
              <a:latin typeface="Arial" charset="0"/>
              <a:ea typeface="Arial Unicode MS" pitchFamily="34" charset="-128"/>
              <a:cs typeface="Arial Unicode MS" pitchFamily="34" charset="-128"/>
            </a:endParaRPr>
          </a:p>
          <a:p>
            <a:pPr hangingPunct="0">
              <a:tabLst>
                <a:tab pos="0" algn="l"/>
                <a:tab pos="422869" algn="l"/>
                <a:tab pos="847380" algn="l"/>
                <a:tab pos="1270247" algn="l"/>
                <a:tab pos="1694760" algn="l"/>
                <a:tab pos="2119273" algn="l"/>
                <a:tab pos="2543786" algn="l"/>
                <a:tab pos="2968299" algn="l"/>
                <a:tab pos="3392811" algn="l"/>
                <a:tab pos="3817325" algn="l"/>
                <a:tab pos="4241837" algn="l"/>
                <a:tab pos="4666350" algn="l"/>
                <a:tab pos="5090862" algn="l"/>
                <a:tab pos="5515374" algn="l"/>
                <a:tab pos="5939888" algn="l"/>
                <a:tab pos="6364400" algn="l"/>
                <a:tab pos="6788913" algn="l"/>
                <a:tab pos="7213427" algn="l"/>
                <a:tab pos="7637939" algn="l"/>
                <a:tab pos="8062451" algn="l"/>
                <a:tab pos="8486965" algn="l"/>
              </a:tabLst>
              <a:defRPr/>
            </a:pPr>
            <a:endParaRPr lang="de-DE" altLang="de-DE" sz="1100" b="1" dirty="0">
              <a:solidFill>
                <a:schemeClr val="tx2">
                  <a:lumMod val="60000"/>
                  <a:lumOff val="40000"/>
                </a:schemeClr>
              </a:solidFill>
              <a:latin typeface="Arial" charset="0"/>
              <a:ea typeface="Arial Unicode MS" pitchFamily="34" charset="-128"/>
              <a:cs typeface="Arial Unicode MS" pitchFamily="34" charset="-128"/>
            </a:endParaRPr>
          </a:p>
          <a:p>
            <a:pPr hangingPunct="0">
              <a:tabLst>
                <a:tab pos="0" algn="l"/>
                <a:tab pos="422869" algn="l"/>
                <a:tab pos="847380" algn="l"/>
                <a:tab pos="1270247" algn="l"/>
                <a:tab pos="1694760" algn="l"/>
                <a:tab pos="2119273" algn="l"/>
                <a:tab pos="2543786" algn="l"/>
                <a:tab pos="2968299" algn="l"/>
                <a:tab pos="3392811" algn="l"/>
                <a:tab pos="3817325" algn="l"/>
                <a:tab pos="4241837" algn="l"/>
                <a:tab pos="4666350" algn="l"/>
                <a:tab pos="5090862" algn="l"/>
                <a:tab pos="5515374" algn="l"/>
                <a:tab pos="5939888" algn="l"/>
                <a:tab pos="6364400" algn="l"/>
                <a:tab pos="6788913" algn="l"/>
                <a:tab pos="7213427" algn="l"/>
                <a:tab pos="7637939" algn="l"/>
                <a:tab pos="8062451" algn="l"/>
                <a:tab pos="8486965" algn="l"/>
              </a:tabLst>
              <a:defRPr/>
            </a:pPr>
            <a:r>
              <a:rPr lang="de-DE" altLang="de-DE" sz="1100" b="1" dirty="0">
                <a:solidFill>
                  <a:schemeClr val="tx2">
                    <a:lumMod val="60000"/>
                    <a:lumOff val="40000"/>
                  </a:schemeClr>
                </a:solidFill>
                <a:latin typeface="Arial" charset="0"/>
                <a:ea typeface="Arial Unicode MS" pitchFamily="34" charset="-128"/>
                <a:cs typeface="Arial Unicode MS" pitchFamily="34" charset="-128"/>
              </a:rPr>
              <a:t>             </a:t>
            </a:r>
            <a:endParaRPr lang="de-DE" altLang="de-DE" sz="1100" b="1" dirty="0">
              <a:latin typeface="Arial" charset="0"/>
              <a:ea typeface="Arial Unicode MS" pitchFamily="34" charset="-128"/>
              <a:cs typeface="Arial Unicode MS" pitchFamily="34" charset="-128"/>
            </a:endParaRPr>
          </a:p>
        </p:txBody>
      </p:sp>
      <p:sp>
        <p:nvSpPr>
          <p:cNvPr id="5" name="Rechteck 4"/>
          <p:cNvSpPr/>
          <p:nvPr/>
        </p:nvSpPr>
        <p:spPr>
          <a:xfrm>
            <a:off x="3204567" y="8648168"/>
            <a:ext cx="3924896" cy="1092607"/>
          </a:xfrm>
          <a:prstGeom prst="rect">
            <a:avLst/>
          </a:prstGeom>
        </p:spPr>
        <p:txBody>
          <a:bodyPr wrap="square">
            <a:spAutoFit/>
          </a:bodyPr>
          <a:lstStyle/>
          <a:p>
            <a:pPr hangingPunct="0">
              <a:tabLst>
                <a:tab pos="0" algn="l"/>
                <a:tab pos="422869" algn="l"/>
                <a:tab pos="847380" algn="l"/>
                <a:tab pos="1270247" algn="l"/>
                <a:tab pos="1694760" algn="l"/>
                <a:tab pos="2119273" algn="l"/>
                <a:tab pos="2543786" algn="l"/>
                <a:tab pos="2968299" algn="l"/>
                <a:tab pos="3392811" algn="l"/>
                <a:tab pos="3817325" algn="l"/>
                <a:tab pos="4241837" algn="l"/>
                <a:tab pos="4666350" algn="l"/>
                <a:tab pos="5090862" algn="l"/>
                <a:tab pos="5515374" algn="l"/>
                <a:tab pos="5939888" algn="l"/>
                <a:tab pos="6364400" algn="l"/>
                <a:tab pos="6788913" algn="l"/>
                <a:tab pos="7213427" algn="l"/>
                <a:tab pos="7637939" algn="l"/>
                <a:tab pos="8062451" algn="l"/>
                <a:tab pos="8486965" algn="l"/>
              </a:tabLst>
              <a:defRPr/>
            </a:pPr>
            <a:r>
              <a:rPr lang="de-DE" sz="1100" dirty="0">
                <a:latin typeface="+mn-lt"/>
                <a:ea typeface="Arial Unicode MS" pitchFamily="34" charset="-128"/>
                <a:cs typeface="Arial Unicode MS" pitchFamily="34" charset="-128"/>
              </a:rPr>
              <a:t>Bouldern ist Klettern ohne Seil und Gurt bis zu einer Höhe, aus der man noch abspringen kann. Zur Sicherheit landet man auf dicken Aufprallmatten. Erfahrene Trainer zeigen die richtige Technik und helfen bei den ersten Aufstiegen.</a:t>
            </a:r>
            <a:endParaRPr lang="de-DE" sz="600" b="1" dirty="0"/>
          </a:p>
          <a:p>
            <a:pPr>
              <a:defRPr/>
            </a:pPr>
            <a:endParaRPr lang="de-DE" sz="800" b="1" dirty="0"/>
          </a:p>
          <a:p>
            <a:pPr>
              <a:defRPr/>
            </a:pPr>
            <a:r>
              <a:rPr lang="de-DE" sz="1300" b="1" dirty="0"/>
              <a:t>23 € pro Person - </a:t>
            </a:r>
            <a:r>
              <a:rPr lang="de-DE" sz="1100" b="1" dirty="0"/>
              <a:t>inkl. Leihschuhe und ÖPNV (SEV)</a:t>
            </a:r>
          </a:p>
        </p:txBody>
      </p:sp>
      <p:sp>
        <p:nvSpPr>
          <p:cNvPr id="16420" name="Rechteck 8"/>
          <p:cNvSpPr>
            <a:spLocks noChangeArrowheads="1"/>
          </p:cNvSpPr>
          <p:nvPr/>
        </p:nvSpPr>
        <p:spPr bwMode="auto">
          <a:xfrm>
            <a:off x="1112838" y="2128838"/>
            <a:ext cx="20669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tabLst>
                <a:tab pos="0" algn="l"/>
                <a:tab pos="422275" algn="l"/>
                <a:tab pos="846138" algn="l"/>
                <a:tab pos="1270000" algn="l"/>
                <a:tab pos="1693863" algn="l"/>
                <a:tab pos="2117725" algn="l"/>
                <a:tab pos="2543175" algn="l"/>
                <a:tab pos="2967038" algn="l"/>
                <a:tab pos="3392488" algn="l"/>
                <a:tab pos="3816350" algn="l"/>
                <a:tab pos="4241800" algn="l"/>
                <a:tab pos="4665663" algn="l"/>
                <a:tab pos="5089525" algn="l"/>
                <a:tab pos="5514975" algn="l"/>
                <a:tab pos="5938838" algn="l"/>
                <a:tab pos="6364288" algn="l"/>
                <a:tab pos="6788150" algn="l"/>
                <a:tab pos="7212013" algn="l"/>
                <a:tab pos="7637463" algn="l"/>
                <a:tab pos="8061325" algn="l"/>
                <a:tab pos="8486775" algn="l"/>
              </a:tabLst>
              <a:defRPr>
                <a:solidFill>
                  <a:schemeClr val="tx1"/>
                </a:solidFill>
                <a:latin typeface="Calibri" pitchFamily="34" charset="0"/>
              </a:defRPr>
            </a:lvl1pPr>
            <a:lvl2pPr eaLnBrk="0" hangingPunct="0">
              <a:tabLst>
                <a:tab pos="0" algn="l"/>
                <a:tab pos="422275" algn="l"/>
                <a:tab pos="846138" algn="l"/>
                <a:tab pos="1270000" algn="l"/>
                <a:tab pos="1693863" algn="l"/>
                <a:tab pos="2117725" algn="l"/>
                <a:tab pos="2543175" algn="l"/>
                <a:tab pos="2967038" algn="l"/>
                <a:tab pos="3392488" algn="l"/>
                <a:tab pos="3816350" algn="l"/>
                <a:tab pos="4241800" algn="l"/>
                <a:tab pos="4665663" algn="l"/>
                <a:tab pos="5089525" algn="l"/>
                <a:tab pos="5514975" algn="l"/>
                <a:tab pos="5938838" algn="l"/>
                <a:tab pos="6364288" algn="l"/>
                <a:tab pos="6788150" algn="l"/>
                <a:tab pos="7212013" algn="l"/>
                <a:tab pos="7637463" algn="l"/>
                <a:tab pos="8061325" algn="l"/>
                <a:tab pos="8486775" algn="l"/>
              </a:tabLst>
              <a:defRPr>
                <a:solidFill>
                  <a:schemeClr val="tx1"/>
                </a:solidFill>
                <a:latin typeface="Calibri" pitchFamily="34" charset="0"/>
              </a:defRPr>
            </a:lvl2pPr>
            <a:lvl3pPr eaLnBrk="0" hangingPunct="0">
              <a:tabLst>
                <a:tab pos="0" algn="l"/>
                <a:tab pos="422275" algn="l"/>
                <a:tab pos="846138" algn="l"/>
                <a:tab pos="1270000" algn="l"/>
                <a:tab pos="1693863" algn="l"/>
                <a:tab pos="2117725" algn="l"/>
                <a:tab pos="2543175" algn="l"/>
                <a:tab pos="2967038" algn="l"/>
                <a:tab pos="3392488" algn="l"/>
                <a:tab pos="3816350" algn="l"/>
                <a:tab pos="4241800" algn="l"/>
                <a:tab pos="4665663" algn="l"/>
                <a:tab pos="5089525" algn="l"/>
                <a:tab pos="5514975" algn="l"/>
                <a:tab pos="5938838" algn="l"/>
                <a:tab pos="6364288" algn="l"/>
                <a:tab pos="6788150" algn="l"/>
                <a:tab pos="7212013" algn="l"/>
                <a:tab pos="7637463" algn="l"/>
                <a:tab pos="8061325" algn="l"/>
                <a:tab pos="8486775" algn="l"/>
              </a:tabLst>
              <a:defRPr>
                <a:solidFill>
                  <a:schemeClr val="tx1"/>
                </a:solidFill>
                <a:latin typeface="Calibri" pitchFamily="34" charset="0"/>
              </a:defRPr>
            </a:lvl3pPr>
            <a:lvl4pPr eaLnBrk="0" hangingPunct="0">
              <a:tabLst>
                <a:tab pos="0" algn="l"/>
                <a:tab pos="422275" algn="l"/>
                <a:tab pos="846138" algn="l"/>
                <a:tab pos="1270000" algn="l"/>
                <a:tab pos="1693863" algn="l"/>
                <a:tab pos="2117725" algn="l"/>
                <a:tab pos="2543175" algn="l"/>
                <a:tab pos="2967038" algn="l"/>
                <a:tab pos="3392488" algn="l"/>
                <a:tab pos="3816350" algn="l"/>
                <a:tab pos="4241800" algn="l"/>
                <a:tab pos="4665663" algn="l"/>
                <a:tab pos="5089525" algn="l"/>
                <a:tab pos="5514975" algn="l"/>
                <a:tab pos="5938838" algn="l"/>
                <a:tab pos="6364288" algn="l"/>
                <a:tab pos="6788150" algn="l"/>
                <a:tab pos="7212013" algn="l"/>
                <a:tab pos="7637463" algn="l"/>
                <a:tab pos="8061325" algn="l"/>
                <a:tab pos="8486775" algn="l"/>
              </a:tabLst>
              <a:defRPr>
                <a:solidFill>
                  <a:schemeClr val="tx1"/>
                </a:solidFill>
                <a:latin typeface="Calibri" pitchFamily="34" charset="0"/>
              </a:defRPr>
            </a:lvl4pPr>
            <a:lvl5pPr eaLnBrk="0" hangingPunct="0">
              <a:tabLst>
                <a:tab pos="0" algn="l"/>
                <a:tab pos="422275" algn="l"/>
                <a:tab pos="846138" algn="l"/>
                <a:tab pos="1270000" algn="l"/>
                <a:tab pos="1693863" algn="l"/>
                <a:tab pos="2117725" algn="l"/>
                <a:tab pos="2543175" algn="l"/>
                <a:tab pos="2967038" algn="l"/>
                <a:tab pos="3392488" algn="l"/>
                <a:tab pos="3816350" algn="l"/>
                <a:tab pos="4241800" algn="l"/>
                <a:tab pos="4665663" algn="l"/>
                <a:tab pos="5089525" algn="l"/>
                <a:tab pos="5514975" algn="l"/>
                <a:tab pos="5938838" algn="l"/>
                <a:tab pos="6364288" algn="l"/>
                <a:tab pos="6788150" algn="l"/>
                <a:tab pos="7212013" algn="l"/>
                <a:tab pos="7637463" algn="l"/>
                <a:tab pos="8061325" algn="l"/>
                <a:tab pos="8486775" algn="l"/>
              </a:tabLst>
              <a:defRPr>
                <a:solidFill>
                  <a:schemeClr val="tx1"/>
                </a:solidFill>
                <a:latin typeface="Calibri" pitchFamily="34" charset="0"/>
              </a:defRPr>
            </a:lvl5pPr>
            <a:lvl6pPr marL="2182813" indent="165100" eaLnBrk="0" fontAlgn="base" hangingPunct="0">
              <a:spcBef>
                <a:spcPct val="0"/>
              </a:spcBef>
              <a:spcAft>
                <a:spcPct val="0"/>
              </a:spcAft>
              <a:tabLst>
                <a:tab pos="0" algn="l"/>
                <a:tab pos="422275" algn="l"/>
                <a:tab pos="846138" algn="l"/>
                <a:tab pos="1270000" algn="l"/>
                <a:tab pos="1693863" algn="l"/>
                <a:tab pos="2117725" algn="l"/>
                <a:tab pos="2543175" algn="l"/>
                <a:tab pos="2967038" algn="l"/>
                <a:tab pos="3392488" algn="l"/>
                <a:tab pos="3816350" algn="l"/>
                <a:tab pos="4241800" algn="l"/>
                <a:tab pos="4665663" algn="l"/>
                <a:tab pos="5089525" algn="l"/>
                <a:tab pos="5514975" algn="l"/>
                <a:tab pos="5938838" algn="l"/>
                <a:tab pos="6364288" algn="l"/>
                <a:tab pos="6788150" algn="l"/>
                <a:tab pos="7212013" algn="l"/>
                <a:tab pos="7637463" algn="l"/>
                <a:tab pos="8061325" algn="l"/>
                <a:tab pos="8486775" algn="l"/>
              </a:tabLst>
              <a:defRPr>
                <a:solidFill>
                  <a:schemeClr val="tx1"/>
                </a:solidFill>
                <a:latin typeface="Calibri" pitchFamily="34" charset="0"/>
              </a:defRPr>
            </a:lvl6pPr>
            <a:lvl7pPr marL="2640013" indent="165100" eaLnBrk="0" fontAlgn="base" hangingPunct="0">
              <a:spcBef>
                <a:spcPct val="0"/>
              </a:spcBef>
              <a:spcAft>
                <a:spcPct val="0"/>
              </a:spcAft>
              <a:tabLst>
                <a:tab pos="0" algn="l"/>
                <a:tab pos="422275" algn="l"/>
                <a:tab pos="846138" algn="l"/>
                <a:tab pos="1270000" algn="l"/>
                <a:tab pos="1693863" algn="l"/>
                <a:tab pos="2117725" algn="l"/>
                <a:tab pos="2543175" algn="l"/>
                <a:tab pos="2967038" algn="l"/>
                <a:tab pos="3392488" algn="l"/>
                <a:tab pos="3816350" algn="l"/>
                <a:tab pos="4241800" algn="l"/>
                <a:tab pos="4665663" algn="l"/>
                <a:tab pos="5089525" algn="l"/>
                <a:tab pos="5514975" algn="l"/>
                <a:tab pos="5938838" algn="l"/>
                <a:tab pos="6364288" algn="l"/>
                <a:tab pos="6788150" algn="l"/>
                <a:tab pos="7212013" algn="l"/>
                <a:tab pos="7637463" algn="l"/>
                <a:tab pos="8061325" algn="l"/>
                <a:tab pos="8486775" algn="l"/>
              </a:tabLst>
              <a:defRPr>
                <a:solidFill>
                  <a:schemeClr val="tx1"/>
                </a:solidFill>
                <a:latin typeface="Calibri" pitchFamily="34" charset="0"/>
              </a:defRPr>
            </a:lvl7pPr>
            <a:lvl8pPr marL="3097213" indent="165100" eaLnBrk="0" fontAlgn="base" hangingPunct="0">
              <a:spcBef>
                <a:spcPct val="0"/>
              </a:spcBef>
              <a:spcAft>
                <a:spcPct val="0"/>
              </a:spcAft>
              <a:tabLst>
                <a:tab pos="0" algn="l"/>
                <a:tab pos="422275" algn="l"/>
                <a:tab pos="846138" algn="l"/>
                <a:tab pos="1270000" algn="l"/>
                <a:tab pos="1693863" algn="l"/>
                <a:tab pos="2117725" algn="l"/>
                <a:tab pos="2543175" algn="l"/>
                <a:tab pos="2967038" algn="l"/>
                <a:tab pos="3392488" algn="l"/>
                <a:tab pos="3816350" algn="l"/>
                <a:tab pos="4241800" algn="l"/>
                <a:tab pos="4665663" algn="l"/>
                <a:tab pos="5089525" algn="l"/>
                <a:tab pos="5514975" algn="l"/>
                <a:tab pos="5938838" algn="l"/>
                <a:tab pos="6364288" algn="l"/>
                <a:tab pos="6788150" algn="l"/>
                <a:tab pos="7212013" algn="l"/>
                <a:tab pos="7637463" algn="l"/>
                <a:tab pos="8061325" algn="l"/>
                <a:tab pos="8486775" algn="l"/>
              </a:tabLst>
              <a:defRPr>
                <a:solidFill>
                  <a:schemeClr val="tx1"/>
                </a:solidFill>
                <a:latin typeface="Calibri" pitchFamily="34" charset="0"/>
              </a:defRPr>
            </a:lvl8pPr>
            <a:lvl9pPr marL="3554413" indent="165100" eaLnBrk="0" fontAlgn="base" hangingPunct="0">
              <a:spcBef>
                <a:spcPct val="0"/>
              </a:spcBef>
              <a:spcAft>
                <a:spcPct val="0"/>
              </a:spcAft>
              <a:tabLst>
                <a:tab pos="0" algn="l"/>
                <a:tab pos="422275" algn="l"/>
                <a:tab pos="846138" algn="l"/>
                <a:tab pos="1270000" algn="l"/>
                <a:tab pos="1693863" algn="l"/>
                <a:tab pos="2117725" algn="l"/>
                <a:tab pos="2543175" algn="l"/>
                <a:tab pos="2967038" algn="l"/>
                <a:tab pos="3392488" algn="l"/>
                <a:tab pos="3816350" algn="l"/>
                <a:tab pos="4241800" algn="l"/>
                <a:tab pos="4665663" algn="l"/>
                <a:tab pos="5089525" algn="l"/>
                <a:tab pos="5514975" algn="l"/>
                <a:tab pos="5938838" algn="l"/>
                <a:tab pos="6364288" algn="l"/>
                <a:tab pos="6788150" algn="l"/>
                <a:tab pos="7212013" algn="l"/>
                <a:tab pos="7637463" algn="l"/>
                <a:tab pos="8061325" algn="l"/>
                <a:tab pos="8486775" algn="l"/>
              </a:tabLst>
              <a:defRPr>
                <a:solidFill>
                  <a:schemeClr val="tx1"/>
                </a:solidFill>
                <a:latin typeface="Calibri" pitchFamily="34" charset="0"/>
              </a:defRPr>
            </a:lvl9pPr>
          </a:lstStyle>
          <a:p>
            <a:pPr eaLnBrk="1"/>
            <a:r>
              <a:rPr lang="de-DE" altLang="de-DE" sz="1600" b="1" dirty="0">
                <a:ea typeface="Arial Unicode MS" pitchFamily="34" charset="-128"/>
                <a:cs typeface="Arial" pitchFamily="34" charset="0"/>
              </a:rPr>
              <a:t>F5 – MAGIC BOWLING</a:t>
            </a:r>
          </a:p>
        </p:txBody>
      </p:sp>
      <p:sp>
        <p:nvSpPr>
          <p:cNvPr id="16421" name="Rechteck 38"/>
          <p:cNvSpPr>
            <a:spLocks noChangeArrowheads="1"/>
          </p:cNvSpPr>
          <p:nvPr/>
        </p:nvSpPr>
        <p:spPr bwMode="auto">
          <a:xfrm>
            <a:off x="3313112" y="8250509"/>
            <a:ext cx="266739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tabLst>
                <a:tab pos="0" algn="l"/>
                <a:tab pos="422275" algn="l"/>
                <a:tab pos="846138" algn="l"/>
                <a:tab pos="1270000" algn="l"/>
                <a:tab pos="1693863" algn="l"/>
                <a:tab pos="2117725" algn="l"/>
                <a:tab pos="2543175" algn="l"/>
                <a:tab pos="2967038" algn="l"/>
                <a:tab pos="3392488" algn="l"/>
                <a:tab pos="3816350" algn="l"/>
                <a:tab pos="4241800" algn="l"/>
                <a:tab pos="4665663" algn="l"/>
                <a:tab pos="5089525" algn="l"/>
                <a:tab pos="5514975" algn="l"/>
                <a:tab pos="5938838" algn="l"/>
                <a:tab pos="6364288" algn="l"/>
                <a:tab pos="6788150" algn="l"/>
                <a:tab pos="7212013" algn="l"/>
                <a:tab pos="7637463" algn="l"/>
                <a:tab pos="8061325" algn="l"/>
                <a:tab pos="8486775" algn="l"/>
              </a:tabLst>
              <a:defRPr>
                <a:solidFill>
                  <a:schemeClr val="tx1"/>
                </a:solidFill>
                <a:latin typeface="Calibri" pitchFamily="34" charset="0"/>
              </a:defRPr>
            </a:lvl1pPr>
            <a:lvl2pPr eaLnBrk="0" hangingPunct="0">
              <a:tabLst>
                <a:tab pos="0" algn="l"/>
                <a:tab pos="422275" algn="l"/>
                <a:tab pos="846138" algn="l"/>
                <a:tab pos="1270000" algn="l"/>
                <a:tab pos="1693863" algn="l"/>
                <a:tab pos="2117725" algn="l"/>
                <a:tab pos="2543175" algn="l"/>
                <a:tab pos="2967038" algn="l"/>
                <a:tab pos="3392488" algn="l"/>
                <a:tab pos="3816350" algn="l"/>
                <a:tab pos="4241800" algn="l"/>
                <a:tab pos="4665663" algn="l"/>
                <a:tab pos="5089525" algn="l"/>
                <a:tab pos="5514975" algn="l"/>
                <a:tab pos="5938838" algn="l"/>
                <a:tab pos="6364288" algn="l"/>
                <a:tab pos="6788150" algn="l"/>
                <a:tab pos="7212013" algn="l"/>
                <a:tab pos="7637463" algn="l"/>
                <a:tab pos="8061325" algn="l"/>
                <a:tab pos="8486775" algn="l"/>
              </a:tabLst>
              <a:defRPr>
                <a:solidFill>
                  <a:schemeClr val="tx1"/>
                </a:solidFill>
                <a:latin typeface="Calibri" pitchFamily="34" charset="0"/>
              </a:defRPr>
            </a:lvl2pPr>
            <a:lvl3pPr eaLnBrk="0" hangingPunct="0">
              <a:tabLst>
                <a:tab pos="0" algn="l"/>
                <a:tab pos="422275" algn="l"/>
                <a:tab pos="846138" algn="l"/>
                <a:tab pos="1270000" algn="l"/>
                <a:tab pos="1693863" algn="l"/>
                <a:tab pos="2117725" algn="l"/>
                <a:tab pos="2543175" algn="l"/>
                <a:tab pos="2967038" algn="l"/>
                <a:tab pos="3392488" algn="l"/>
                <a:tab pos="3816350" algn="l"/>
                <a:tab pos="4241800" algn="l"/>
                <a:tab pos="4665663" algn="l"/>
                <a:tab pos="5089525" algn="l"/>
                <a:tab pos="5514975" algn="l"/>
                <a:tab pos="5938838" algn="l"/>
                <a:tab pos="6364288" algn="l"/>
                <a:tab pos="6788150" algn="l"/>
                <a:tab pos="7212013" algn="l"/>
                <a:tab pos="7637463" algn="l"/>
                <a:tab pos="8061325" algn="l"/>
                <a:tab pos="8486775" algn="l"/>
              </a:tabLst>
              <a:defRPr>
                <a:solidFill>
                  <a:schemeClr val="tx1"/>
                </a:solidFill>
                <a:latin typeface="Calibri" pitchFamily="34" charset="0"/>
              </a:defRPr>
            </a:lvl3pPr>
            <a:lvl4pPr eaLnBrk="0" hangingPunct="0">
              <a:tabLst>
                <a:tab pos="0" algn="l"/>
                <a:tab pos="422275" algn="l"/>
                <a:tab pos="846138" algn="l"/>
                <a:tab pos="1270000" algn="l"/>
                <a:tab pos="1693863" algn="l"/>
                <a:tab pos="2117725" algn="l"/>
                <a:tab pos="2543175" algn="l"/>
                <a:tab pos="2967038" algn="l"/>
                <a:tab pos="3392488" algn="l"/>
                <a:tab pos="3816350" algn="l"/>
                <a:tab pos="4241800" algn="l"/>
                <a:tab pos="4665663" algn="l"/>
                <a:tab pos="5089525" algn="l"/>
                <a:tab pos="5514975" algn="l"/>
                <a:tab pos="5938838" algn="l"/>
                <a:tab pos="6364288" algn="l"/>
                <a:tab pos="6788150" algn="l"/>
                <a:tab pos="7212013" algn="l"/>
                <a:tab pos="7637463" algn="l"/>
                <a:tab pos="8061325" algn="l"/>
                <a:tab pos="8486775" algn="l"/>
              </a:tabLst>
              <a:defRPr>
                <a:solidFill>
                  <a:schemeClr val="tx1"/>
                </a:solidFill>
                <a:latin typeface="Calibri" pitchFamily="34" charset="0"/>
              </a:defRPr>
            </a:lvl4pPr>
            <a:lvl5pPr eaLnBrk="0" hangingPunct="0">
              <a:tabLst>
                <a:tab pos="0" algn="l"/>
                <a:tab pos="422275" algn="l"/>
                <a:tab pos="846138" algn="l"/>
                <a:tab pos="1270000" algn="l"/>
                <a:tab pos="1693863" algn="l"/>
                <a:tab pos="2117725" algn="l"/>
                <a:tab pos="2543175" algn="l"/>
                <a:tab pos="2967038" algn="l"/>
                <a:tab pos="3392488" algn="l"/>
                <a:tab pos="3816350" algn="l"/>
                <a:tab pos="4241800" algn="l"/>
                <a:tab pos="4665663" algn="l"/>
                <a:tab pos="5089525" algn="l"/>
                <a:tab pos="5514975" algn="l"/>
                <a:tab pos="5938838" algn="l"/>
                <a:tab pos="6364288" algn="l"/>
                <a:tab pos="6788150" algn="l"/>
                <a:tab pos="7212013" algn="l"/>
                <a:tab pos="7637463" algn="l"/>
                <a:tab pos="8061325" algn="l"/>
                <a:tab pos="8486775" algn="l"/>
              </a:tabLst>
              <a:defRPr>
                <a:solidFill>
                  <a:schemeClr val="tx1"/>
                </a:solidFill>
                <a:latin typeface="Calibri" pitchFamily="34" charset="0"/>
              </a:defRPr>
            </a:lvl5pPr>
            <a:lvl6pPr marL="2182813" indent="165100" eaLnBrk="0" fontAlgn="base" hangingPunct="0">
              <a:spcBef>
                <a:spcPct val="0"/>
              </a:spcBef>
              <a:spcAft>
                <a:spcPct val="0"/>
              </a:spcAft>
              <a:tabLst>
                <a:tab pos="0" algn="l"/>
                <a:tab pos="422275" algn="l"/>
                <a:tab pos="846138" algn="l"/>
                <a:tab pos="1270000" algn="l"/>
                <a:tab pos="1693863" algn="l"/>
                <a:tab pos="2117725" algn="l"/>
                <a:tab pos="2543175" algn="l"/>
                <a:tab pos="2967038" algn="l"/>
                <a:tab pos="3392488" algn="l"/>
                <a:tab pos="3816350" algn="l"/>
                <a:tab pos="4241800" algn="l"/>
                <a:tab pos="4665663" algn="l"/>
                <a:tab pos="5089525" algn="l"/>
                <a:tab pos="5514975" algn="l"/>
                <a:tab pos="5938838" algn="l"/>
                <a:tab pos="6364288" algn="l"/>
                <a:tab pos="6788150" algn="l"/>
                <a:tab pos="7212013" algn="l"/>
                <a:tab pos="7637463" algn="l"/>
                <a:tab pos="8061325" algn="l"/>
                <a:tab pos="8486775" algn="l"/>
              </a:tabLst>
              <a:defRPr>
                <a:solidFill>
                  <a:schemeClr val="tx1"/>
                </a:solidFill>
                <a:latin typeface="Calibri" pitchFamily="34" charset="0"/>
              </a:defRPr>
            </a:lvl6pPr>
            <a:lvl7pPr marL="2640013" indent="165100" eaLnBrk="0" fontAlgn="base" hangingPunct="0">
              <a:spcBef>
                <a:spcPct val="0"/>
              </a:spcBef>
              <a:spcAft>
                <a:spcPct val="0"/>
              </a:spcAft>
              <a:tabLst>
                <a:tab pos="0" algn="l"/>
                <a:tab pos="422275" algn="l"/>
                <a:tab pos="846138" algn="l"/>
                <a:tab pos="1270000" algn="l"/>
                <a:tab pos="1693863" algn="l"/>
                <a:tab pos="2117725" algn="l"/>
                <a:tab pos="2543175" algn="l"/>
                <a:tab pos="2967038" algn="l"/>
                <a:tab pos="3392488" algn="l"/>
                <a:tab pos="3816350" algn="l"/>
                <a:tab pos="4241800" algn="l"/>
                <a:tab pos="4665663" algn="l"/>
                <a:tab pos="5089525" algn="l"/>
                <a:tab pos="5514975" algn="l"/>
                <a:tab pos="5938838" algn="l"/>
                <a:tab pos="6364288" algn="l"/>
                <a:tab pos="6788150" algn="l"/>
                <a:tab pos="7212013" algn="l"/>
                <a:tab pos="7637463" algn="l"/>
                <a:tab pos="8061325" algn="l"/>
                <a:tab pos="8486775" algn="l"/>
              </a:tabLst>
              <a:defRPr>
                <a:solidFill>
                  <a:schemeClr val="tx1"/>
                </a:solidFill>
                <a:latin typeface="Calibri" pitchFamily="34" charset="0"/>
              </a:defRPr>
            </a:lvl7pPr>
            <a:lvl8pPr marL="3097213" indent="165100" eaLnBrk="0" fontAlgn="base" hangingPunct="0">
              <a:spcBef>
                <a:spcPct val="0"/>
              </a:spcBef>
              <a:spcAft>
                <a:spcPct val="0"/>
              </a:spcAft>
              <a:tabLst>
                <a:tab pos="0" algn="l"/>
                <a:tab pos="422275" algn="l"/>
                <a:tab pos="846138" algn="l"/>
                <a:tab pos="1270000" algn="l"/>
                <a:tab pos="1693863" algn="l"/>
                <a:tab pos="2117725" algn="l"/>
                <a:tab pos="2543175" algn="l"/>
                <a:tab pos="2967038" algn="l"/>
                <a:tab pos="3392488" algn="l"/>
                <a:tab pos="3816350" algn="l"/>
                <a:tab pos="4241800" algn="l"/>
                <a:tab pos="4665663" algn="l"/>
                <a:tab pos="5089525" algn="l"/>
                <a:tab pos="5514975" algn="l"/>
                <a:tab pos="5938838" algn="l"/>
                <a:tab pos="6364288" algn="l"/>
                <a:tab pos="6788150" algn="l"/>
                <a:tab pos="7212013" algn="l"/>
                <a:tab pos="7637463" algn="l"/>
                <a:tab pos="8061325" algn="l"/>
                <a:tab pos="8486775" algn="l"/>
              </a:tabLst>
              <a:defRPr>
                <a:solidFill>
                  <a:schemeClr val="tx1"/>
                </a:solidFill>
                <a:latin typeface="Calibri" pitchFamily="34" charset="0"/>
              </a:defRPr>
            </a:lvl8pPr>
            <a:lvl9pPr marL="3554413" indent="165100" eaLnBrk="0" fontAlgn="base" hangingPunct="0">
              <a:spcBef>
                <a:spcPct val="0"/>
              </a:spcBef>
              <a:spcAft>
                <a:spcPct val="0"/>
              </a:spcAft>
              <a:tabLst>
                <a:tab pos="0" algn="l"/>
                <a:tab pos="422275" algn="l"/>
                <a:tab pos="846138" algn="l"/>
                <a:tab pos="1270000" algn="l"/>
                <a:tab pos="1693863" algn="l"/>
                <a:tab pos="2117725" algn="l"/>
                <a:tab pos="2543175" algn="l"/>
                <a:tab pos="2967038" algn="l"/>
                <a:tab pos="3392488" algn="l"/>
                <a:tab pos="3816350" algn="l"/>
                <a:tab pos="4241800" algn="l"/>
                <a:tab pos="4665663" algn="l"/>
                <a:tab pos="5089525" algn="l"/>
                <a:tab pos="5514975" algn="l"/>
                <a:tab pos="5938838" algn="l"/>
                <a:tab pos="6364288" algn="l"/>
                <a:tab pos="6788150" algn="l"/>
                <a:tab pos="7212013" algn="l"/>
                <a:tab pos="7637463" algn="l"/>
                <a:tab pos="8061325" algn="l"/>
                <a:tab pos="8486775" algn="l"/>
              </a:tabLst>
              <a:defRPr>
                <a:solidFill>
                  <a:schemeClr val="tx1"/>
                </a:solidFill>
                <a:latin typeface="Calibri" pitchFamily="34" charset="0"/>
              </a:defRPr>
            </a:lvl9pPr>
          </a:lstStyle>
          <a:p>
            <a:pPr eaLnBrk="1"/>
            <a:r>
              <a:rPr lang="de-DE" altLang="de-DE" sz="1600" b="1" dirty="0">
                <a:ea typeface="Arial Unicode MS" pitchFamily="34" charset="-128"/>
                <a:cs typeface="Arial" pitchFamily="34" charset="0"/>
              </a:rPr>
              <a:t>S4 – ECHT STARK! BOULDERN</a:t>
            </a:r>
          </a:p>
        </p:txBody>
      </p:sp>
      <p:pic>
        <p:nvPicPr>
          <p:cNvPr id="7168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88343" y="8371461"/>
            <a:ext cx="1876425" cy="1556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Textfeld 29"/>
          <p:cNvSpPr txBox="1"/>
          <p:nvPr/>
        </p:nvSpPr>
        <p:spPr>
          <a:xfrm>
            <a:off x="3410486" y="10172823"/>
            <a:ext cx="1090225" cy="230832"/>
          </a:xfrm>
          <a:prstGeom prst="rect">
            <a:avLst/>
          </a:prstGeom>
          <a:noFill/>
        </p:spPr>
        <p:txBody>
          <a:bodyPr wrap="square" rtlCol="0">
            <a:spAutoFit/>
          </a:bodyPr>
          <a:lstStyle/>
          <a:p>
            <a:pPr algn="ctr"/>
            <a:r>
              <a:rPr lang="de-DE" sz="900" dirty="0"/>
              <a:t>Seite  14</a:t>
            </a:r>
          </a:p>
        </p:txBody>
      </p:sp>
      <p:sp>
        <p:nvSpPr>
          <p:cNvPr id="2" name="Rechteck 1"/>
          <p:cNvSpPr/>
          <p:nvPr/>
        </p:nvSpPr>
        <p:spPr>
          <a:xfrm>
            <a:off x="1188343" y="6740246"/>
            <a:ext cx="5827678" cy="1631216"/>
          </a:xfrm>
          <a:prstGeom prst="rect">
            <a:avLst/>
          </a:prstGeom>
        </p:spPr>
        <p:txBody>
          <a:bodyPr wrap="square">
            <a:spAutoFit/>
          </a:bodyPr>
          <a:lstStyle/>
          <a:p>
            <a:r>
              <a:rPr lang="de-DE" sz="1200" dirty="0"/>
              <a:t>Teamwork, Kreativität, Kommunikation, Logik, Intuition. Einzigartiger packender Spielablauf, 90 min garantiert, statt 60 min. „Virtueller Moderator“ und interaktive Team-Tablets. Lehrer oder Begleitpersonen können mitspielen oder zuschauen.</a:t>
            </a:r>
          </a:p>
          <a:p>
            <a:r>
              <a:rPr lang="de-DE" sz="1200" dirty="0"/>
              <a:t>Jeder kann's! Keine „Fähigkeiten oder Sportlichkeit“ erforderlich.</a:t>
            </a:r>
          </a:p>
          <a:p>
            <a:r>
              <a:rPr lang="de-DE" sz="1200" dirty="0"/>
              <a:t>Der Spielleiter bestimmt das „Level“ durch individuelle Betreuung.</a:t>
            </a:r>
          </a:p>
          <a:p>
            <a:r>
              <a:rPr lang="de-DE" sz="1200" dirty="0"/>
              <a:t>Gesamtablauf ca. 2 ¼ Std. Ca. 10 Minuten Fußweg von Haltestelle</a:t>
            </a:r>
          </a:p>
          <a:p>
            <a:r>
              <a:rPr lang="de-DE" sz="1600" b="1" dirty="0"/>
              <a:t>E12 - € 25 pro Person - </a:t>
            </a:r>
            <a:r>
              <a:rPr lang="de-DE" sz="1200" b="1" dirty="0"/>
              <a:t>inkl. ÖPNV (SEV)</a:t>
            </a:r>
          </a:p>
          <a:p>
            <a:endParaRPr lang="de-DE" sz="1200" dirty="0"/>
          </a:p>
        </p:txBody>
      </p:sp>
      <p:sp>
        <p:nvSpPr>
          <p:cNvPr id="3" name="Rechteck 2"/>
          <p:cNvSpPr/>
          <p:nvPr/>
        </p:nvSpPr>
        <p:spPr>
          <a:xfrm>
            <a:off x="1188343" y="5355251"/>
            <a:ext cx="6039023" cy="1384995"/>
          </a:xfrm>
          <a:prstGeom prst="rect">
            <a:avLst/>
          </a:prstGeom>
        </p:spPr>
        <p:txBody>
          <a:bodyPr wrap="square">
            <a:spAutoFit/>
          </a:bodyPr>
          <a:lstStyle/>
          <a:p>
            <a:r>
              <a:rPr lang="de-DE" sz="1200" dirty="0"/>
              <a:t>Die </a:t>
            </a:r>
            <a:r>
              <a:rPr lang="de-DE" sz="1200" dirty="0" err="1"/>
              <a:t>Mind</a:t>
            </a:r>
            <a:r>
              <a:rPr lang="de-DE" sz="1200" dirty="0"/>
              <a:t> Arena</a:t>
            </a:r>
            <a:r>
              <a:rPr lang="de-DE" sz="1200" baseline="30000" dirty="0"/>
              <a:t>® </a:t>
            </a:r>
            <a:r>
              <a:rPr lang="de-DE" sz="1200" dirty="0"/>
              <a:t> in Freiburg ist eine völlig neue Erfahrung </a:t>
            </a:r>
            <a:r>
              <a:rPr lang="de-DE" sz="1200" dirty="0" err="1"/>
              <a:t>für</a:t>
            </a:r>
            <a:r>
              <a:rPr lang="de-DE" sz="1200" dirty="0"/>
              <a:t> Schulklassen ab der 5. Klasse. Der spezielle Ablauf der </a:t>
            </a:r>
            <a:r>
              <a:rPr lang="de-DE" sz="1200" dirty="0" err="1"/>
              <a:t>Mind</a:t>
            </a:r>
            <a:r>
              <a:rPr lang="de-DE" sz="1200" dirty="0"/>
              <a:t> Arena macht es möglich, dass sich alle Kids, Teens und jungen Erwachsenen kontinuierlich und erfolgreich in das spielende Team einbringen können, ohne spezielle Fähigkeiten haben zu </a:t>
            </a:r>
            <a:r>
              <a:rPr lang="de-DE" sz="1200" dirty="0" err="1"/>
              <a:t>müssen</a:t>
            </a:r>
            <a:r>
              <a:rPr lang="de-DE" sz="1200" dirty="0"/>
              <a:t>. Die </a:t>
            </a:r>
            <a:r>
              <a:rPr lang="de-DE" sz="1200" dirty="0" err="1"/>
              <a:t>Mind</a:t>
            </a:r>
            <a:r>
              <a:rPr lang="de-DE" sz="1200" dirty="0"/>
              <a:t> Arena kombiniert Problemlösungsfindung, Zusammenarbeit, Kommunikationsgeschick, sich besser kennenlernen und aufeinander eingehen, Spaß, Spannung, Zusammenhalt; und sie verstärkt alle diese Prozesse durch ständige, sofortige und transparente Erfolge. </a:t>
            </a:r>
          </a:p>
        </p:txBody>
      </p:sp>
      <p:pic>
        <p:nvPicPr>
          <p:cNvPr id="4" name="Grafik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410485" y="3764111"/>
            <a:ext cx="1234241" cy="1296144"/>
          </a:xfrm>
          <a:prstGeom prst="rect">
            <a:avLst/>
          </a:prstGeom>
        </p:spPr>
      </p:pic>
      <p:pic>
        <p:nvPicPr>
          <p:cNvPr id="8" name="Grafik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5400000">
            <a:off x="1434223" y="3571875"/>
            <a:ext cx="1512168" cy="1896640"/>
          </a:xfrm>
          <a:prstGeom prst="rect">
            <a:avLst/>
          </a:prstGeom>
        </p:spPr>
      </p:pic>
      <p:pic>
        <p:nvPicPr>
          <p:cNvPr id="9" name="Grafik 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5400000">
            <a:off x="5076644" y="3618621"/>
            <a:ext cx="1523380" cy="1791936"/>
          </a:xfrm>
          <a:prstGeom prst="rect">
            <a:avLst/>
          </a:prstGeom>
        </p:spPr>
      </p:pic>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1" descr="C:\Users\trudi.rothenbaecher\AppData\Local\Microsoft\Windows\Temporary Internet Files\Content.Outlook\68DXZ1XO\Welle_transparent_weiss.png"/>
          <p:cNvPicPr>
            <a:picLocks noChangeAspect="1" noChangeArrowheads="1"/>
          </p:cNvPicPr>
          <p:nvPr/>
        </p:nvPicPr>
        <p:blipFill>
          <a:blip r:embed="rId4" cstate="print">
            <a:extLst>
              <a:ext uri="{28A0092B-C50C-407E-A947-70E740481C1C}">
                <a14:useLocalDpi xmlns:a14="http://schemas.microsoft.com/office/drawing/2010/main" val="0"/>
              </a:ext>
            </a:extLst>
          </a:blip>
          <a:srcRect t="3622" b="53589"/>
          <a:stretch>
            <a:fillRect/>
          </a:stretch>
        </p:blipFill>
        <p:spPr bwMode="auto">
          <a:xfrm>
            <a:off x="0" y="-52388"/>
            <a:ext cx="7561263" cy="149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feld 16"/>
          <p:cNvSpPr txBox="1"/>
          <p:nvPr/>
        </p:nvSpPr>
        <p:spPr>
          <a:xfrm>
            <a:off x="755650" y="100013"/>
            <a:ext cx="2305050" cy="711200"/>
          </a:xfrm>
          <a:prstGeom prst="rect">
            <a:avLst/>
          </a:prstGeom>
          <a:noFill/>
        </p:spPr>
        <p:txBody>
          <a:bodyPr lIns="94775" tIns="47388" rIns="94775" bIns="47388">
            <a:spAutoFit/>
          </a:bodyPr>
          <a:lstStyle/>
          <a:p>
            <a:pPr>
              <a:defRPr/>
            </a:pPr>
            <a:r>
              <a:rPr lang="de-DE" sz="1000" dirty="0">
                <a:solidFill>
                  <a:schemeClr val="accent1">
                    <a:lumMod val="75000"/>
                  </a:schemeClr>
                </a:solidFill>
                <a:latin typeface="+mn-lt"/>
              </a:rPr>
              <a:t>Jugendherberge Breisach</a:t>
            </a:r>
          </a:p>
          <a:p>
            <a:pPr>
              <a:defRPr/>
            </a:pPr>
            <a:r>
              <a:rPr lang="de-DE" sz="1000" dirty="0">
                <a:solidFill>
                  <a:schemeClr val="accent1">
                    <a:lumMod val="75000"/>
                  </a:schemeClr>
                </a:solidFill>
                <a:latin typeface="+mn-lt"/>
              </a:rPr>
              <a:t>Rheinuferstr. 12, 79206 Breisach</a:t>
            </a:r>
          </a:p>
          <a:p>
            <a:pPr>
              <a:defRPr/>
            </a:pPr>
            <a:r>
              <a:rPr lang="de-DE" sz="1000" dirty="0">
                <a:solidFill>
                  <a:schemeClr val="accent1">
                    <a:lumMod val="75000"/>
                  </a:schemeClr>
                </a:solidFill>
                <a:latin typeface="+mn-lt"/>
              </a:rPr>
              <a:t>Tel. 07667-7665, Fax 07667-1847</a:t>
            </a:r>
          </a:p>
          <a:p>
            <a:pPr>
              <a:defRPr/>
            </a:pPr>
            <a:r>
              <a:rPr lang="de-DE" sz="1000" dirty="0">
                <a:solidFill>
                  <a:schemeClr val="accent1">
                    <a:lumMod val="75000"/>
                  </a:schemeClr>
                </a:solidFill>
                <a:latin typeface="+mn-lt"/>
              </a:rPr>
              <a:t>info@jugendherberge-breisach.de</a:t>
            </a:r>
          </a:p>
        </p:txBody>
      </p:sp>
      <p:pic>
        <p:nvPicPr>
          <p:cNvPr id="23556" name="Picture 13"/>
          <p:cNvPicPr>
            <a:picLocks noChangeAspect="1" noChangeArrowheads="1"/>
          </p:cNvPicPr>
          <p:nvPr/>
        </p:nvPicPr>
        <p:blipFill>
          <a:blip r:embed="rId5">
            <a:extLst>
              <a:ext uri="{28A0092B-C50C-407E-A947-70E740481C1C}">
                <a14:useLocalDpi xmlns:a14="http://schemas.microsoft.com/office/drawing/2010/main" val="0"/>
              </a:ext>
            </a:extLst>
          </a:blip>
          <a:srcRect l="6758" t="1770" b="2287"/>
          <a:stretch>
            <a:fillRect/>
          </a:stretch>
        </p:blipFill>
        <p:spPr bwMode="auto">
          <a:xfrm>
            <a:off x="396875" y="244475"/>
            <a:ext cx="349250" cy="350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 name="Text Box 749"/>
          <p:cNvSpPr txBox="1">
            <a:spLocks noChangeArrowheads="1"/>
          </p:cNvSpPr>
          <p:nvPr/>
        </p:nvSpPr>
        <p:spPr bwMode="auto">
          <a:xfrm>
            <a:off x="3924647" y="883791"/>
            <a:ext cx="3159125" cy="573087"/>
          </a:xfrm>
          <a:prstGeom prst="rect">
            <a:avLst/>
          </a:prstGeom>
          <a:noFill/>
          <a:ln>
            <a:noFill/>
          </a:ln>
        </p:spPr>
        <p:txBody>
          <a:bodyPr lIns="36576" tIns="32004" rIns="36576" bIns="0"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defRPr sz="1000"/>
            </a:pPr>
            <a:r>
              <a:rPr lang="de-DE" sz="2000" b="1" dirty="0">
                <a:solidFill>
                  <a:schemeClr val="tx2">
                    <a:lumMod val="50000"/>
                  </a:schemeClr>
                </a:solidFill>
                <a:cs typeface="Arial"/>
              </a:rPr>
              <a:t>Preisliste 2024</a:t>
            </a:r>
          </a:p>
          <a:p>
            <a:pPr algn="r">
              <a:defRPr sz="1000"/>
            </a:pPr>
            <a:r>
              <a:rPr lang="de-DE" sz="1600" b="1" dirty="0">
                <a:solidFill>
                  <a:schemeClr val="tx2">
                    <a:lumMod val="50000"/>
                  </a:schemeClr>
                </a:solidFill>
                <a:cs typeface="Arial"/>
              </a:rPr>
              <a:t>Pauschalprogramme</a:t>
            </a:r>
          </a:p>
          <a:p>
            <a:pPr algn="r">
              <a:defRPr sz="1000"/>
            </a:pPr>
            <a:endParaRPr lang="de-DE" sz="2000" dirty="0">
              <a:solidFill>
                <a:schemeClr val="tx2">
                  <a:lumMod val="50000"/>
                </a:schemeClr>
              </a:solidFill>
            </a:endParaRPr>
          </a:p>
        </p:txBody>
      </p:sp>
      <p:pic>
        <p:nvPicPr>
          <p:cNvPr id="7" name="Grafik 6"/>
          <p:cNvPicPr>
            <a:picLocks noChangeAspect="1"/>
          </p:cNvPicPr>
          <p:nvPr/>
        </p:nvPicPr>
        <p:blipFill>
          <a:blip r:embed="rId6" cstate="print">
            <a:lum contrast="20000"/>
            <a:extLst>
              <a:ext uri="{28A0092B-C50C-407E-A947-70E740481C1C}">
                <a14:useLocalDpi xmlns:a14="http://schemas.microsoft.com/office/drawing/2010/main" val="0"/>
              </a:ext>
            </a:extLst>
          </a:blip>
          <a:srcRect/>
          <a:stretch>
            <a:fillRect/>
          </a:stretch>
        </p:blipFill>
        <p:spPr bwMode="auto">
          <a:xfrm>
            <a:off x="5652839" y="10028807"/>
            <a:ext cx="1470689" cy="30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4" descr="C:\Users\trudi.rothenbaecher\AppData\Local\Microsoft\Windows\Temporary Internet Files\Content.Outlook\68DXZ1XO\HI-logo-with-r_colour_15mm.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3527" y="10028807"/>
            <a:ext cx="304776" cy="30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feld 8"/>
          <p:cNvSpPr txBox="1"/>
          <p:nvPr/>
        </p:nvSpPr>
        <p:spPr>
          <a:xfrm>
            <a:off x="3410486" y="10100815"/>
            <a:ext cx="1090225" cy="230832"/>
          </a:xfrm>
          <a:prstGeom prst="rect">
            <a:avLst/>
          </a:prstGeom>
          <a:noFill/>
        </p:spPr>
        <p:txBody>
          <a:bodyPr wrap="square" rtlCol="0">
            <a:spAutoFit/>
          </a:bodyPr>
          <a:lstStyle/>
          <a:p>
            <a:pPr algn="ctr"/>
            <a:r>
              <a:rPr lang="de-DE" sz="900" dirty="0"/>
              <a:t>Seite  15 </a:t>
            </a:r>
          </a:p>
        </p:txBody>
      </p:sp>
      <p:graphicFrame>
        <p:nvGraphicFramePr>
          <p:cNvPr id="2" name="Objekt 1"/>
          <p:cNvGraphicFramePr>
            <a:graphicFrameLocks noChangeAspect="1"/>
          </p:cNvGraphicFramePr>
          <p:nvPr>
            <p:extLst>
              <p:ext uri="{D42A27DB-BD31-4B8C-83A1-F6EECF244321}">
                <p14:modId xmlns:p14="http://schemas.microsoft.com/office/powerpoint/2010/main" val="207830106"/>
              </p:ext>
            </p:extLst>
          </p:nvPr>
        </p:nvGraphicFramePr>
        <p:xfrm>
          <a:off x="589408" y="2035919"/>
          <a:ext cx="6315075" cy="6648450"/>
        </p:xfrm>
        <a:graphic>
          <a:graphicData uri="http://schemas.openxmlformats.org/presentationml/2006/ole">
            <mc:AlternateContent xmlns:mc="http://schemas.openxmlformats.org/markup-compatibility/2006">
              <mc:Choice xmlns:v="urn:schemas-microsoft-com:vml" Requires="v">
                <p:oleObj spid="_x0000_s11731" name="Arbeitsblatt" r:id="rId8" imgW="6315075" imgH="6648545" progId="Excel.Sheet.12">
                  <p:embed/>
                </p:oleObj>
              </mc:Choice>
              <mc:Fallback>
                <p:oleObj name="Arbeitsblatt" r:id="rId8" imgW="6315075" imgH="6648545" progId="Excel.Sheet.12">
                  <p:embed/>
                  <p:pic>
                    <p:nvPicPr>
                      <p:cNvPr id="0" name=""/>
                      <p:cNvPicPr/>
                      <p:nvPr/>
                    </p:nvPicPr>
                    <p:blipFill>
                      <a:blip r:embed="rId9"/>
                      <a:stretch>
                        <a:fillRect/>
                      </a:stretch>
                    </p:blipFill>
                    <p:spPr>
                      <a:xfrm>
                        <a:off x="589408" y="2035919"/>
                        <a:ext cx="6315075" cy="6648450"/>
                      </a:xfrm>
                      <a:prstGeom prst="rect">
                        <a:avLst/>
                      </a:prstGeom>
                    </p:spPr>
                  </p:pic>
                </p:oleObj>
              </mc:Fallback>
            </mc:AlternateContent>
          </a:graphicData>
        </a:graphic>
      </p:graphicFrame>
      <p:graphicFrame>
        <p:nvGraphicFramePr>
          <p:cNvPr id="3" name="Objekt 2"/>
          <p:cNvGraphicFramePr>
            <a:graphicFrameLocks noChangeAspect="1"/>
          </p:cNvGraphicFramePr>
          <p:nvPr>
            <p:extLst>
              <p:ext uri="{D42A27DB-BD31-4B8C-83A1-F6EECF244321}">
                <p14:modId xmlns:p14="http://schemas.microsoft.com/office/powerpoint/2010/main" val="2412725941"/>
              </p:ext>
            </p:extLst>
          </p:nvPr>
        </p:nvGraphicFramePr>
        <p:xfrm>
          <a:off x="523527" y="1963911"/>
          <a:ext cx="6382206" cy="6845871"/>
        </p:xfrm>
        <a:graphic>
          <a:graphicData uri="http://schemas.openxmlformats.org/presentationml/2006/ole">
            <mc:AlternateContent xmlns:mc="http://schemas.openxmlformats.org/markup-compatibility/2006">
              <mc:Choice xmlns:v="urn:schemas-microsoft-com:vml" Requires="v">
                <p:oleObj spid="_x0000_s11732" name="Worksheet" r:id="rId10" imgW="6315075" imgH="5572125" progId="Excel.Sheet.12">
                  <p:embed/>
                </p:oleObj>
              </mc:Choice>
              <mc:Fallback>
                <p:oleObj name="Worksheet" r:id="rId10" imgW="6315075" imgH="5572125" progId="Excel.Sheet.12">
                  <p:embed/>
                  <p:pic>
                    <p:nvPicPr>
                      <p:cNvPr id="0" name=""/>
                      <p:cNvPicPr/>
                      <p:nvPr/>
                    </p:nvPicPr>
                    <p:blipFill>
                      <a:blip r:embed="rId11"/>
                      <a:stretch>
                        <a:fillRect/>
                      </a:stretch>
                    </p:blipFill>
                    <p:spPr>
                      <a:xfrm>
                        <a:off x="523527" y="1963911"/>
                        <a:ext cx="6382206" cy="6845871"/>
                      </a:xfrm>
                      <a:prstGeom prst="rect">
                        <a:avLst/>
                      </a:prstGeom>
                    </p:spPr>
                  </p:pic>
                </p:oleObj>
              </mc:Fallback>
            </mc:AlternateContent>
          </a:graphicData>
        </a:graphic>
      </p:graphicFrame>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1" descr="C:\Users\trudi.rothenbaecher\AppData\Local\Microsoft\Windows\Temporary Internet Files\Content.Outlook\68DXZ1XO\Welle_transparent_weiss.png"/>
          <p:cNvPicPr>
            <a:picLocks noChangeAspect="1" noChangeArrowheads="1"/>
          </p:cNvPicPr>
          <p:nvPr/>
        </p:nvPicPr>
        <p:blipFill>
          <a:blip r:embed="rId4" cstate="print">
            <a:extLst>
              <a:ext uri="{28A0092B-C50C-407E-A947-70E740481C1C}">
                <a14:useLocalDpi xmlns:a14="http://schemas.microsoft.com/office/drawing/2010/main" val="0"/>
              </a:ext>
            </a:extLst>
          </a:blip>
          <a:srcRect t="3622" b="53589"/>
          <a:stretch>
            <a:fillRect/>
          </a:stretch>
        </p:blipFill>
        <p:spPr bwMode="auto">
          <a:xfrm>
            <a:off x="0" y="0"/>
            <a:ext cx="7561263" cy="1387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feld 16"/>
          <p:cNvSpPr txBox="1"/>
          <p:nvPr/>
        </p:nvSpPr>
        <p:spPr>
          <a:xfrm>
            <a:off x="755650" y="100013"/>
            <a:ext cx="2305050" cy="711255"/>
          </a:xfrm>
          <a:prstGeom prst="rect">
            <a:avLst/>
          </a:prstGeom>
          <a:noFill/>
        </p:spPr>
        <p:txBody>
          <a:bodyPr lIns="94775" tIns="47388" rIns="94775" bIns="47388">
            <a:spAutoFit/>
          </a:bodyPr>
          <a:lstStyle/>
          <a:p>
            <a:pPr>
              <a:defRPr/>
            </a:pPr>
            <a:r>
              <a:rPr lang="de-DE" sz="1000" dirty="0">
                <a:solidFill>
                  <a:schemeClr val="accent1">
                    <a:lumMod val="75000"/>
                  </a:schemeClr>
                </a:solidFill>
                <a:latin typeface="+mn-lt"/>
              </a:rPr>
              <a:t>Jugendherberge Breisach</a:t>
            </a:r>
          </a:p>
          <a:p>
            <a:pPr>
              <a:defRPr/>
            </a:pPr>
            <a:r>
              <a:rPr lang="de-DE" sz="1000" dirty="0">
                <a:solidFill>
                  <a:schemeClr val="accent1">
                    <a:lumMod val="75000"/>
                  </a:schemeClr>
                </a:solidFill>
                <a:latin typeface="+mn-lt"/>
              </a:rPr>
              <a:t>Rheinuferstr. 12, 79206 Breisach</a:t>
            </a:r>
          </a:p>
          <a:p>
            <a:pPr>
              <a:defRPr/>
            </a:pPr>
            <a:r>
              <a:rPr lang="de-DE" sz="1000" dirty="0">
                <a:solidFill>
                  <a:schemeClr val="accent1">
                    <a:lumMod val="75000"/>
                  </a:schemeClr>
                </a:solidFill>
                <a:latin typeface="+mn-lt"/>
              </a:rPr>
              <a:t>Tel. 07667-7665, Fax 07667-1847</a:t>
            </a:r>
          </a:p>
          <a:p>
            <a:pPr>
              <a:defRPr/>
            </a:pPr>
            <a:r>
              <a:rPr lang="de-DE" sz="1000" dirty="0">
                <a:solidFill>
                  <a:schemeClr val="accent1">
                    <a:lumMod val="75000"/>
                  </a:schemeClr>
                </a:solidFill>
                <a:latin typeface="+mn-lt"/>
              </a:rPr>
              <a:t>info@jugendherberge-breisach.de</a:t>
            </a:r>
          </a:p>
        </p:txBody>
      </p:sp>
      <p:pic>
        <p:nvPicPr>
          <p:cNvPr id="22532" name="Picture 13"/>
          <p:cNvPicPr>
            <a:picLocks noChangeAspect="1" noChangeArrowheads="1"/>
          </p:cNvPicPr>
          <p:nvPr/>
        </p:nvPicPr>
        <p:blipFill>
          <a:blip r:embed="rId5">
            <a:extLst>
              <a:ext uri="{28A0092B-C50C-407E-A947-70E740481C1C}">
                <a14:useLocalDpi xmlns:a14="http://schemas.microsoft.com/office/drawing/2010/main" val="0"/>
              </a:ext>
            </a:extLst>
          </a:blip>
          <a:srcRect l="6758" t="1770" b="2287"/>
          <a:stretch>
            <a:fillRect/>
          </a:stretch>
        </p:blipFill>
        <p:spPr bwMode="auto">
          <a:xfrm>
            <a:off x="396875" y="244475"/>
            <a:ext cx="349250" cy="350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 name="Text Box 749"/>
          <p:cNvSpPr txBox="1">
            <a:spLocks noChangeArrowheads="1"/>
          </p:cNvSpPr>
          <p:nvPr/>
        </p:nvSpPr>
        <p:spPr bwMode="auto">
          <a:xfrm>
            <a:off x="4005882" y="730800"/>
            <a:ext cx="3159125" cy="573087"/>
          </a:xfrm>
          <a:prstGeom prst="rect">
            <a:avLst/>
          </a:prstGeom>
          <a:noFill/>
          <a:ln>
            <a:noFill/>
          </a:ln>
        </p:spPr>
        <p:txBody>
          <a:bodyPr lIns="36576" tIns="32004" rIns="36576" bIns="0"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tabLst>
                <a:tab pos="1438275" algn="l"/>
              </a:tabLst>
              <a:defRPr sz="1000"/>
            </a:pPr>
            <a:r>
              <a:rPr lang="de-DE" sz="2000" b="1" dirty="0">
                <a:solidFill>
                  <a:schemeClr val="tx2">
                    <a:lumMod val="50000"/>
                  </a:schemeClr>
                </a:solidFill>
                <a:cs typeface="Arial"/>
              </a:rPr>
              <a:t>Preisliste 2024</a:t>
            </a:r>
          </a:p>
          <a:p>
            <a:pPr algn="r">
              <a:defRPr sz="1000"/>
            </a:pPr>
            <a:r>
              <a:rPr lang="de-DE" sz="1600" b="1" dirty="0">
                <a:solidFill>
                  <a:schemeClr val="tx2">
                    <a:lumMod val="50000"/>
                  </a:schemeClr>
                </a:solidFill>
                <a:cs typeface="Arial"/>
              </a:rPr>
              <a:t>Programmbausteine</a:t>
            </a:r>
          </a:p>
          <a:p>
            <a:pPr algn="r">
              <a:defRPr sz="1000"/>
            </a:pPr>
            <a:endParaRPr lang="de-DE" sz="2000" dirty="0">
              <a:solidFill>
                <a:schemeClr val="tx2">
                  <a:lumMod val="50000"/>
                </a:schemeClr>
              </a:solidFill>
            </a:endParaRPr>
          </a:p>
        </p:txBody>
      </p:sp>
      <p:pic>
        <p:nvPicPr>
          <p:cNvPr id="12" name="Picture 2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40871" y="10260253"/>
            <a:ext cx="1274652" cy="268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6255" y="10260253"/>
            <a:ext cx="252859" cy="255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feld 9"/>
          <p:cNvSpPr txBox="1"/>
          <p:nvPr/>
        </p:nvSpPr>
        <p:spPr>
          <a:xfrm>
            <a:off x="3348583" y="10302031"/>
            <a:ext cx="1090225" cy="230832"/>
          </a:xfrm>
          <a:prstGeom prst="rect">
            <a:avLst/>
          </a:prstGeom>
          <a:noFill/>
        </p:spPr>
        <p:txBody>
          <a:bodyPr wrap="square" rtlCol="0">
            <a:spAutoFit/>
          </a:bodyPr>
          <a:lstStyle/>
          <a:p>
            <a:pPr algn="ctr"/>
            <a:r>
              <a:rPr lang="de-DE" sz="900" dirty="0"/>
              <a:t>Seite  16 </a:t>
            </a:r>
          </a:p>
        </p:txBody>
      </p:sp>
      <p:graphicFrame>
        <p:nvGraphicFramePr>
          <p:cNvPr id="3" name="Objekt 2">
            <a:extLst>
              <a:ext uri="{FF2B5EF4-FFF2-40B4-BE49-F238E27FC236}">
                <a16:creationId xmlns:a16="http://schemas.microsoft.com/office/drawing/2014/main" id="{54EE0511-8A04-47BF-B508-0D38713511FE}"/>
              </a:ext>
            </a:extLst>
          </p:cNvPr>
          <p:cNvGraphicFramePr>
            <a:graphicFrameLocks noChangeAspect="1"/>
          </p:cNvGraphicFramePr>
          <p:nvPr>
            <p:extLst>
              <p:ext uri="{D42A27DB-BD31-4B8C-83A1-F6EECF244321}">
                <p14:modId xmlns:p14="http://schemas.microsoft.com/office/powerpoint/2010/main" val="949786126"/>
              </p:ext>
            </p:extLst>
          </p:nvPr>
        </p:nvGraphicFramePr>
        <p:xfrm>
          <a:off x="649288" y="1401763"/>
          <a:ext cx="6181725" cy="8564012"/>
        </p:xfrm>
        <a:graphic>
          <a:graphicData uri="http://schemas.openxmlformats.org/presentationml/2006/ole">
            <mc:AlternateContent xmlns:mc="http://schemas.openxmlformats.org/markup-compatibility/2006">
              <mc:Choice xmlns:v="urn:schemas-microsoft-com:vml" Requires="v">
                <p:oleObj spid="_x0000_s12435" name="Worksheet" r:id="rId8" imgW="8591645" imgH="8658225" progId="Excel.Sheet.12">
                  <p:embed/>
                </p:oleObj>
              </mc:Choice>
              <mc:Fallback>
                <p:oleObj name="Worksheet" r:id="rId8" imgW="8591645" imgH="8658225" progId="Excel.Sheet.12">
                  <p:embed/>
                  <p:pic>
                    <p:nvPicPr>
                      <p:cNvPr id="0" name=""/>
                      <p:cNvPicPr/>
                      <p:nvPr/>
                    </p:nvPicPr>
                    <p:blipFill>
                      <a:blip r:embed="rId9"/>
                      <a:stretch>
                        <a:fillRect/>
                      </a:stretch>
                    </p:blipFill>
                    <p:spPr>
                      <a:xfrm>
                        <a:off x="649288" y="1401763"/>
                        <a:ext cx="6181725" cy="8564012"/>
                      </a:xfrm>
                      <a:prstGeom prst="rect">
                        <a:avLst/>
                      </a:prstGeom>
                    </p:spPr>
                  </p:pic>
                </p:oleObj>
              </mc:Fallback>
            </mc:AlternateContent>
          </a:graphicData>
        </a:graphic>
      </p:graphicFrame>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1" descr="C:\Users\trudi.rothenbaecher\AppData\Local\Microsoft\Windows\Temporary Internet Files\Content.Outlook\68DXZ1XO\Welle_transparent_weiss.png"/>
          <p:cNvPicPr>
            <a:picLocks noChangeAspect="1" noChangeArrowheads="1"/>
          </p:cNvPicPr>
          <p:nvPr/>
        </p:nvPicPr>
        <p:blipFill>
          <a:blip r:embed="rId4" cstate="print">
            <a:extLst>
              <a:ext uri="{28A0092B-C50C-407E-A947-70E740481C1C}">
                <a14:useLocalDpi xmlns:a14="http://schemas.microsoft.com/office/drawing/2010/main" val="0"/>
              </a:ext>
            </a:extLst>
          </a:blip>
          <a:srcRect t="3622" b="53589"/>
          <a:stretch>
            <a:fillRect/>
          </a:stretch>
        </p:blipFill>
        <p:spPr bwMode="auto">
          <a:xfrm>
            <a:off x="0" y="-52388"/>
            <a:ext cx="7561263" cy="149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feld 16"/>
          <p:cNvSpPr txBox="1"/>
          <p:nvPr/>
        </p:nvSpPr>
        <p:spPr>
          <a:xfrm>
            <a:off x="971525" y="172591"/>
            <a:ext cx="2305050" cy="711200"/>
          </a:xfrm>
          <a:prstGeom prst="rect">
            <a:avLst/>
          </a:prstGeom>
          <a:noFill/>
        </p:spPr>
        <p:txBody>
          <a:bodyPr lIns="94775" tIns="47388" rIns="94775" bIns="47388">
            <a:spAutoFit/>
          </a:bodyPr>
          <a:lstStyle/>
          <a:p>
            <a:pPr>
              <a:defRPr/>
            </a:pPr>
            <a:r>
              <a:rPr lang="de-DE" sz="1000" dirty="0">
                <a:solidFill>
                  <a:schemeClr val="accent1">
                    <a:lumMod val="75000"/>
                  </a:schemeClr>
                </a:solidFill>
                <a:latin typeface="+mn-lt"/>
              </a:rPr>
              <a:t>Jugendherberge Breisach</a:t>
            </a:r>
          </a:p>
          <a:p>
            <a:pPr>
              <a:defRPr/>
            </a:pPr>
            <a:r>
              <a:rPr lang="de-DE" sz="1000" dirty="0">
                <a:solidFill>
                  <a:schemeClr val="accent1">
                    <a:lumMod val="75000"/>
                  </a:schemeClr>
                </a:solidFill>
                <a:latin typeface="+mn-lt"/>
              </a:rPr>
              <a:t>Rheinuferstr. 12, 79206 Breisach</a:t>
            </a:r>
          </a:p>
          <a:p>
            <a:pPr>
              <a:defRPr/>
            </a:pPr>
            <a:r>
              <a:rPr lang="de-DE" sz="1000" dirty="0">
                <a:solidFill>
                  <a:schemeClr val="accent1">
                    <a:lumMod val="75000"/>
                  </a:schemeClr>
                </a:solidFill>
                <a:latin typeface="+mn-lt"/>
              </a:rPr>
              <a:t>Tel. 07667-7665, Fax 07667-1847</a:t>
            </a:r>
          </a:p>
          <a:p>
            <a:pPr>
              <a:defRPr/>
            </a:pPr>
            <a:r>
              <a:rPr lang="de-DE" sz="1000" dirty="0">
                <a:solidFill>
                  <a:schemeClr val="accent1">
                    <a:lumMod val="75000"/>
                  </a:schemeClr>
                </a:solidFill>
                <a:latin typeface="+mn-lt"/>
              </a:rPr>
              <a:t>info@jugendherberge-breisach.de</a:t>
            </a:r>
          </a:p>
        </p:txBody>
      </p:sp>
      <p:pic>
        <p:nvPicPr>
          <p:cNvPr id="20484" name="Picture 13"/>
          <p:cNvPicPr>
            <a:picLocks noChangeAspect="1" noChangeArrowheads="1"/>
          </p:cNvPicPr>
          <p:nvPr/>
        </p:nvPicPr>
        <p:blipFill>
          <a:blip r:embed="rId5">
            <a:extLst>
              <a:ext uri="{28A0092B-C50C-407E-A947-70E740481C1C}">
                <a14:useLocalDpi xmlns:a14="http://schemas.microsoft.com/office/drawing/2010/main" val="0"/>
              </a:ext>
            </a:extLst>
          </a:blip>
          <a:srcRect l="6758" t="1770" b="2287"/>
          <a:stretch>
            <a:fillRect/>
          </a:stretch>
        </p:blipFill>
        <p:spPr bwMode="auto">
          <a:xfrm>
            <a:off x="540271" y="244922"/>
            <a:ext cx="432048" cy="4340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 name="Text Box 749"/>
          <p:cNvSpPr txBox="1">
            <a:spLocks noChangeArrowheads="1"/>
          </p:cNvSpPr>
          <p:nvPr/>
        </p:nvSpPr>
        <p:spPr bwMode="auto">
          <a:xfrm>
            <a:off x="4005882" y="742752"/>
            <a:ext cx="3159125" cy="573087"/>
          </a:xfrm>
          <a:prstGeom prst="rect">
            <a:avLst/>
          </a:prstGeom>
          <a:noFill/>
          <a:ln>
            <a:noFill/>
          </a:ln>
        </p:spPr>
        <p:txBody>
          <a:bodyPr lIns="36576" tIns="32004" rIns="36576" bIns="0"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defRPr sz="1000"/>
            </a:pPr>
            <a:r>
              <a:rPr lang="de-DE" sz="2000" b="1" dirty="0">
                <a:solidFill>
                  <a:schemeClr val="tx2">
                    <a:lumMod val="50000"/>
                  </a:schemeClr>
                </a:solidFill>
                <a:cs typeface="Arial"/>
              </a:rPr>
              <a:t>Buchungsformular  2024</a:t>
            </a:r>
          </a:p>
          <a:p>
            <a:pPr algn="r">
              <a:defRPr sz="1000"/>
            </a:pPr>
            <a:r>
              <a:rPr lang="de-DE" sz="1600" b="1" dirty="0">
                <a:solidFill>
                  <a:schemeClr val="tx2">
                    <a:lumMod val="50000"/>
                  </a:schemeClr>
                </a:solidFill>
                <a:cs typeface="Arial"/>
              </a:rPr>
              <a:t>Schulklassen - Programme</a:t>
            </a:r>
            <a:endParaRPr lang="de-DE" sz="1600" dirty="0">
              <a:solidFill>
                <a:schemeClr val="tx2">
                  <a:lumMod val="50000"/>
                </a:schemeClr>
              </a:solidFill>
            </a:endParaRPr>
          </a:p>
        </p:txBody>
      </p:sp>
      <p:pic>
        <p:nvPicPr>
          <p:cNvPr id="70664"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26732" y="10228063"/>
            <a:ext cx="14382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4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0271" y="10241375"/>
            <a:ext cx="288032" cy="29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feld 10"/>
          <p:cNvSpPr txBox="1"/>
          <p:nvPr/>
        </p:nvSpPr>
        <p:spPr>
          <a:xfrm>
            <a:off x="3348583" y="10302031"/>
            <a:ext cx="1090225" cy="230832"/>
          </a:xfrm>
          <a:prstGeom prst="rect">
            <a:avLst/>
          </a:prstGeom>
          <a:noFill/>
        </p:spPr>
        <p:txBody>
          <a:bodyPr wrap="square" rtlCol="0">
            <a:spAutoFit/>
          </a:bodyPr>
          <a:lstStyle/>
          <a:p>
            <a:pPr algn="ctr"/>
            <a:r>
              <a:rPr lang="de-DE" sz="900" dirty="0"/>
              <a:t>Seite  17 </a:t>
            </a:r>
          </a:p>
        </p:txBody>
      </p:sp>
      <p:graphicFrame>
        <p:nvGraphicFramePr>
          <p:cNvPr id="2" name="Objekt 1"/>
          <p:cNvGraphicFramePr>
            <a:graphicFrameLocks noChangeAspect="1"/>
          </p:cNvGraphicFramePr>
          <p:nvPr>
            <p:extLst>
              <p:ext uri="{D42A27DB-BD31-4B8C-83A1-F6EECF244321}">
                <p14:modId xmlns:p14="http://schemas.microsoft.com/office/powerpoint/2010/main" val="773036915"/>
              </p:ext>
            </p:extLst>
          </p:nvPr>
        </p:nvGraphicFramePr>
        <p:xfrm>
          <a:off x="909638" y="1444625"/>
          <a:ext cx="6192837" cy="8745538"/>
        </p:xfrm>
        <a:graphic>
          <a:graphicData uri="http://schemas.openxmlformats.org/presentationml/2006/ole">
            <mc:AlternateContent xmlns:mc="http://schemas.openxmlformats.org/markup-compatibility/2006">
              <mc:Choice xmlns:v="urn:schemas-microsoft-com:vml" Requires="v">
                <p:oleObj spid="_x0000_s9400" name="Worksheet" r:id="rId8" imgW="7162895" imgH="10115550" progId="Excel.Sheet.12">
                  <p:embed/>
                </p:oleObj>
              </mc:Choice>
              <mc:Fallback>
                <p:oleObj name="Worksheet" r:id="rId8" imgW="7162895" imgH="10115550" progId="Excel.Sheet.12">
                  <p:embed/>
                  <p:pic>
                    <p:nvPicPr>
                      <p:cNvPr id="0" name=""/>
                      <p:cNvPicPr/>
                      <p:nvPr/>
                    </p:nvPicPr>
                    <p:blipFill>
                      <a:blip r:embed="rId9"/>
                      <a:stretch>
                        <a:fillRect/>
                      </a:stretch>
                    </p:blipFill>
                    <p:spPr>
                      <a:xfrm>
                        <a:off x="909638" y="1444625"/>
                        <a:ext cx="6192837" cy="8745538"/>
                      </a:xfrm>
                      <a:prstGeom prst="rect">
                        <a:avLst/>
                      </a:prstGeom>
                    </p:spPr>
                  </p:pic>
                </p:oleObj>
              </mc:Fallback>
            </mc:AlternateContent>
          </a:graphicData>
        </a:graphic>
      </p:graphicFrame>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1" descr="C:\Users\trudi.rothenbaecher\AppData\Local\Microsoft\Windows\Temporary Internet Files\Content.Outlook\68DXZ1XO\Welle_transparent_weiss.png"/>
          <p:cNvPicPr>
            <a:picLocks noChangeAspect="1" noChangeArrowheads="1"/>
          </p:cNvPicPr>
          <p:nvPr/>
        </p:nvPicPr>
        <p:blipFill>
          <a:blip r:embed="rId4" cstate="print">
            <a:extLst>
              <a:ext uri="{28A0092B-C50C-407E-A947-70E740481C1C}">
                <a14:useLocalDpi xmlns:a14="http://schemas.microsoft.com/office/drawing/2010/main" val="0"/>
              </a:ext>
            </a:extLst>
          </a:blip>
          <a:srcRect t="3622" b="53589"/>
          <a:stretch>
            <a:fillRect/>
          </a:stretch>
        </p:blipFill>
        <p:spPr bwMode="auto">
          <a:xfrm>
            <a:off x="0" y="-37158"/>
            <a:ext cx="7561263" cy="149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feld 16"/>
          <p:cNvSpPr txBox="1"/>
          <p:nvPr/>
        </p:nvSpPr>
        <p:spPr>
          <a:xfrm>
            <a:off x="971525" y="91703"/>
            <a:ext cx="2305050" cy="711200"/>
          </a:xfrm>
          <a:prstGeom prst="rect">
            <a:avLst/>
          </a:prstGeom>
          <a:noFill/>
        </p:spPr>
        <p:txBody>
          <a:bodyPr lIns="94775" tIns="47388" rIns="94775" bIns="47388">
            <a:spAutoFit/>
          </a:bodyPr>
          <a:lstStyle/>
          <a:p>
            <a:pPr>
              <a:defRPr/>
            </a:pPr>
            <a:r>
              <a:rPr lang="de-DE" sz="1000" b="1" dirty="0">
                <a:solidFill>
                  <a:schemeClr val="accent1">
                    <a:lumMod val="75000"/>
                  </a:schemeClr>
                </a:solidFill>
                <a:latin typeface="+mn-lt"/>
              </a:rPr>
              <a:t>Jugendherberge Breisach</a:t>
            </a:r>
          </a:p>
          <a:p>
            <a:pPr>
              <a:defRPr/>
            </a:pPr>
            <a:r>
              <a:rPr lang="de-DE" sz="1000" dirty="0">
                <a:solidFill>
                  <a:schemeClr val="accent1">
                    <a:lumMod val="75000"/>
                  </a:schemeClr>
                </a:solidFill>
                <a:latin typeface="+mn-lt"/>
              </a:rPr>
              <a:t>Rheinuferstr. 12, 79206 Breisach</a:t>
            </a:r>
          </a:p>
          <a:p>
            <a:pPr>
              <a:defRPr/>
            </a:pPr>
            <a:r>
              <a:rPr lang="de-DE" sz="1000" dirty="0">
                <a:solidFill>
                  <a:schemeClr val="accent1">
                    <a:lumMod val="75000"/>
                  </a:schemeClr>
                </a:solidFill>
                <a:latin typeface="+mn-lt"/>
              </a:rPr>
              <a:t>Tel. 07667-7665, Fax 07667-1847</a:t>
            </a:r>
          </a:p>
          <a:p>
            <a:pPr>
              <a:defRPr/>
            </a:pPr>
            <a:r>
              <a:rPr lang="de-DE" sz="1000" dirty="0">
                <a:solidFill>
                  <a:schemeClr val="accent1">
                    <a:lumMod val="75000"/>
                  </a:schemeClr>
                </a:solidFill>
                <a:latin typeface="+mn-lt"/>
              </a:rPr>
              <a:t>info@jugendherberge-breisach.de</a:t>
            </a:r>
          </a:p>
        </p:txBody>
      </p:sp>
      <p:sp>
        <p:nvSpPr>
          <p:cNvPr id="41" name="Text Box 749"/>
          <p:cNvSpPr txBox="1">
            <a:spLocks noChangeArrowheads="1"/>
          </p:cNvSpPr>
          <p:nvPr/>
        </p:nvSpPr>
        <p:spPr bwMode="auto">
          <a:xfrm>
            <a:off x="4005882" y="958775"/>
            <a:ext cx="3159125" cy="573088"/>
          </a:xfrm>
          <a:prstGeom prst="rect">
            <a:avLst/>
          </a:prstGeom>
          <a:noFill/>
          <a:ln>
            <a:noFill/>
          </a:ln>
        </p:spPr>
        <p:txBody>
          <a:bodyPr lIns="36576" tIns="32004" rIns="36576" bIns="0"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defRPr sz="1000"/>
            </a:pPr>
            <a:r>
              <a:rPr lang="de-DE" sz="2000" b="1" dirty="0">
                <a:solidFill>
                  <a:schemeClr val="tx2">
                    <a:lumMod val="50000"/>
                  </a:schemeClr>
                </a:solidFill>
                <a:cs typeface="Arial"/>
              </a:rPr>
              <a:t>Buchungsformular  2024</a:t>
            </a:r>
          </a:p>
          <a:p>
            <a:pPr algn="r">
              <a:defRPr sz="1000"/>
            </a:pPr>
            <a:r>
              <a:rPr lang="de-DE" sz="1600" b="1" dirty="0">
                <a:solidFill>
                  <a:schemeClr val="tx2">
                    <a:lumMod val="50000"/>
                  </a:schemeClr>
                </a:solidFill>
                <a:cs typeface="Arial"/>
              </a:rPr>
              <a:t>Freizeitgruppen - Bausteine</a:t>
            </a:r>
          </a:p>
          <a:p>
            <a:pPr algn="r">
              <a:defRPr sz="1000"/>
            </a:pPr>
            <a:endParaRPr lang="de-DE" sz="1600" b="1" dirty="0">
              <a:solidFill>
                <a:schemeClr val="tx2">
                  <a:lumMod val="50000"/>
                </a:schemeClr>
              </a:solidFill>
              <a:cs typeface="Arial"/>
            </a:endParaRPr>
          </a:p>
          <a:p>
            <a:pPr algn="r">
              <a:defRPr sz="1000"/>
            </a:pPr>
            <a:endParaRPr lang="de-DE" sz="1600" b="1" dirty="0">
              <a:solidFill>
                <a:schemeClr val="tx2">
                  <a:lumMod val="50000"/>
                </a:schemeClr>
              </a:solidFill>
              <a:cs typeface="Arial"/>
            </a:endParaRPr>
          </a:p>
          <a:p>
            <a:pPr algn="r">
              <a:defRPr sz="1000"/>
            </a:pPr>
            <a:endParaRPr lang="de-DE" sz="1600" b="1" dirty="0">
              <a:solidFill>
                <a:schemeClr val="tx2">
                  <a:lumMod val="50000"/>
                </a:schemeClr>
              </a:solidFill>
              <a:cs typeface="Arial"/>
            </a:endParaRPr>
          </a:p>
          <a:p>
            <a:pPr algn="r">
              <a:defRPr sz="1000"/>
            </a:pPr>
            <a:endParaRPr lang="de-DE" sz="1600" b="1" dirty="0">
              <a:solidFill>
                <a:schemeClr val="tx2">
                  <a:lumMod val="50000"/>
                </a:schemeClr>
              </a:solidFill>
              <a:cs typeface="Arial"/>
            </a:endParaRPr>
          </a:p>
          <a:p>
            <a:pPr algn="r">
              <a:defRPr sz="1000"/>
            </a:pPr>
            <a:endParaRPr lang="de-DE" sz="1600" b="1" dirty="0">
              <a:solidFill>
                <a:schemeClr val="tx2">
                  <a:lumMod val="50000"/>
                </a:schemeClr>
              </a:solidFill>
              <a:cs typeface="Arial"/>
            </a:endParaRPr>
          </a:p>
          <a:p>
            <a:pPr algn="r">
              <a:defRPr sz="1000"/>
            </a:pPr>
            <a:endParaRPr lang="de-DE" sz="1600" b="1" dirty="0">
              <a:solidFill>
                <a:schemeClr val="tx2">
                  <a:lumMod val="50000"/>
                </a:schemeClr>
              </a:solidFill>
              <a:cs typeface="Arial"/>
            </a:endParaRPr>
          </a:p>
          <a:p>
            <a:pPr algn="r">
              <a:defRPr sz="1000"/>
            </a:pPr>
            <a:endParaRPr lang="de-DE" sz="1600" b="1" dirty="0">
              <a:solidFill>
                <a:schemeClr val="tx2">
                  <a:lumMod val="50000"/>
                </a:schemeClr>
              </a:solidFill>
              <a:cs typeface="Arial"/>
            </a:endParaRPr>
          </a:p>
          <a:p>
            <a:pPr algn="r">
              <a:defRPr sz="1000"/>
            </a:pPr>
            <a:endParaRPr lang="de-DE" sz="1600" b="1" dirty="0">
              <a:solidFill>
                <a:schemeClr val="tx2">
                  <a:lumMod val="50000"/>
                </a:schemeClr>
              </a:solidFill>
              <a:cs typeface="Arial"/>
            </a:endParaRPr>
          </a:p>
          <a:p>
            <a:pPr algn="r">
              <a:defRPr sz="1000"/>
            </a:pPr>
            <a:endParaRPr lang="de-DE" sz="1600" b="1" dirty="0">
              <a:solidFill>
                <a:schemeClr val="tx2">
                  <a:lumMod val="50000"/>
                </a:schemeClr>
              </a:solidFill>
              <a:cs typeface="Arial"/>
            </a:endParaRPr>
          </a:p>
          <a:p>
            <a:pPr algn="r">
              <a:defRPr sz="1000"/>
            </a:pPr>
            <a:endParaRPr lang="de-DE" sz="1600" b="1" dirty="0">
              <a:solidFill>
                <a:schemeClr val="tx2">
                  <a:lumMod val="50000"/>
                </a:schemeClr>
              </a:solidFill>
              <a:cs typeface="Arial"/>
            </a:endParaRPr>
          </a:p>
          <a:p>
            <a:pPr algn="r">
              <a:defRPr sz="1000"/>
            </a:pPr>
            <a:endParaRPr lang="de-DE" sz="1600" b="1" dirty="0">
              <a:solidFill>
                <a:schemeClr val="tx2">
                  <a:lumMod val="50000"/>
                </a:schemeClr>
              </a:solidFill>
              <a:cs typeface="Arial"/>
            </a:endParaRPr>
          </a:p>
          <a:p>
            <a:pPr algn="r">
              <a:defRPr sz="1000"/>
            </a:pPr>
            <a:endParaRPr lang="de-DE" sz="1600" b="1" dirty="0">
              <a:solidFill>
                <a:schemeClr val="tx2">
                  <a:lumMod val="50000"/>
                </a:schemeClr>
              </a:solidFill>
              <a:cs typeface="Arial"/>
            </a:endParaRPr>
          </a:p>
          <a:p>
            <a:pPr algn="r">
              <a:defRPr sz="1000"/>
            </a:pPr>
            <a:endParaRPr lang="de-DE" sz="1600" b="1" dirty="0">
              <a:solidFill>
                <a:schemeClr val="tx2">
                  <a:lumMod val="50000"/>
                </a:schemeClr>
              </a:solidFill>
              <a:cs typeface="Arial"/>
            </a:endParaRPr>
          </a:p>
          <a:p>
            <a:pPr algn="r">
              <a:defRPr sz="1000"/>
            </a:pPr>
            <a:endParaRPr lang="de-DE" sz="1600" b="1" dirty="0">
              <a:solidFill>
                <a:schemeClr val="tx2">
                  <a:lumMod val="50000"/>
                </a:schemeClr>
              </a:solidFill>
              <a:cs typeface="Arial"/>
            </a:endParaRPr>
          </a:p>
          <a:p>
            <a:pPr algn="r">
              <a:defRPr sz="1000"/>
            </a:pPr>
            <a:endParaRPr lang="de-DE" sz="1600" b="1" dirty="0">
              <a:solidFill>
                <a:schemeClr val="tx2">
                  <a:lumMod val="50000"/>
                </a:schemeClr>
              </a:solidFill>
              <a:cs typeface="Arial"/>
            </a:endParaRPr>
          </a:p>
          <a:p>
            <a:pPr algn="r">
              <a:defRPr sz="1000"/>
            </a:pPr>
            <a:endParaRPr lang="de-DE" sz="1600" b="1" dirty="0">
              <a:solidFill>
                <a:schemeClr val="tx2">
                  <a:lumMod val="50000"/>
                </a:schemeClr>
              </a:solidFill>
              <a:cs typeface="Arial"/>
            </a:endParaRPr>
          </a:p>
          <a:p>
            <a:pPr algn="r">
              <a:defRPr sz="1000"/>
            </a:pPr>
            <a:endParaRPr lang="de-DE" sz="1600" b="1" dirty="0">
              <a:solidFill>
                <a:schemeClr val="tx2">
                  <a:lumMod val="50000"/>
                </a:schemeClr>
              </a:solidFill>
              <a:cs typeface="Arial"/>
            </a:endParaRPr>
          </a:p>
          <a:p>
            <a:pPr algn="r">
              <a:defRPr sz="1000"/>
            </a:pPr>
            <a:endParaRPr lang="de-DE" sz="1600" b="1" dirty="0">
              <a:solidFill>
                <a:schemeClr val="tx2">
                  <a:lumMod val="50000"/>
                </a:schemeClr>
              </a:solidFill>
              <a:cs typeface="Arial"/>
            </a:endParaRPr>
          </a:p>
          <a:p>
            <a:pPr algn="r">
              <a:defRPr sz="1000"/>
            </a:pPr>
            <a:endParaRPr lang="de-DE" sz="1600" b="1" dirty="0">
              <a:solidFill>
                <a:schemeClr val="tx2">
                  <a:lumMod val="50000"/>
                </a:schemeClr>
              </a:solidFill>
              <a:cs typeface="Arial"/>
            </a:endParaRPr>
          </a:p>
          <a:p>
            <a:pPr algn="r">
              <a:defRPr sz="1000"/>
            </a:pPr>
            <a:endParaRPr lang="de-DE" sz="1600" b="1" dirty="0">
              <a:solidFill>
                <a:schemeClr val="tx2">
                  <a:lumMod val="50000"/>
                </a:schemeClr>
              </a:solidFill>
              <a:cs typeface="Arial"/>
            </a:endParaRPr>
          </a:p>
          <a:p>
            <a:pPr algn="r">
              <a:defRPr sz="1000"/>
            </a:pPr>
            <a:endParaRPr lang="de-DE" sz="1600" b="1" dirty="0">
              <a:solidFill>
                <a:schemeClr val="tx2">
                  <a:lumMod val="50000"/>
                </a:schemeClr>
              </a:solidFill>
              <a:cs typeface="Arial"/>
            </a:endParaRPr>
          </a:p>
          <a:p>
            <a:pPr algn="r">
              <a:defRPr sz="1000"/>
            </a:pPr>
            <a:endParaRPr lang="de-DE" sz="1600" b="1" dirty="0">
              <a:solidFill>
                <a:schemeClr val="tx2">
                  <a:lumMod val="50000"/>
                </a:schemeClr>
              </a:solidFill>
              <a:cs typeface="Arial"/>
            </a:endParaRPr>
          </a:p>
          <a:p>
            <a:pPr algn="r">
              <a:defRPr sz="1000"/>
            </a:pPr>
            <a:endParaRPr lang="de-DE" sz="1600" b="1" dirty="0">
              <a:solidFill>
                <a:schemeClr val="tx2">
                  <a:lumMod val="50000"/>
                </a:schemeClr>
              </a:solidFill>
              <a:cs typeface="Arial"/>
            </a:endParaRPr>
          </a:p>
          <a:p>
            <a:pPr algn="r">
              <a:defRPr sz="1000"/>
            </a:pPr>
            <a:endParaRPr lang="de-DE" sz="1600" b="1" dirty="0">
              <a:solidFill>
                <a:schemeClr val="tx2">
                  <a:lumMod val="50000"/>
                </a:schemeClr>
              </a:solidFill>
              <a:cs typeface="Arial"/>
            </a:endParaRPr>
          </a:p>
          <a:p>
            <a:pPr algn="r">
              <a:defRPr sz="1000"/>
            </a:pPr>
            <a:endParaRPr lang="de-DE" sz="1600" b="1" dirty="0">
              <a:solidFill>
                <a:schemeClr val="tx2">
                  <a:lumMod val="50000"/>
                </a:schemeClr>
              </a:solidFill>
              <a:cs typeface="Arial"/>
            </a:endParaRPr>
          </a:p>
          <a:p>
            <a:pPr algn="r">
              <a:defRPr sz="1000"/>
            </a:pPr>
            <a:endParaRPr lang="de-DE" sz="1600" b="1" dirty="0">
              <a:solidFill>
                <a:schemeClr val="tx2">
                  <a:lumMod val="50000"/>
                </a:schemeClr>
              </a:solidFill>
              <a:cs typeface="Arial"/>
            </a:endParaRPr>
          </a:p>
          <a:p>
            <a:pPr algn="r">
              <a:defRPr sz="1000"/>
            </a:pPr>
            <a:endParaRPr lang="de-DE" sz="1600" b="1" dirty="0">
              <a:solidFill>
                <a:schemeClr val="tx2">
                  <a:lumMod val="50000"/>
                </a:schemeClr>
              </a:solidFill>
              <a:cs typeface="Arial"/>
            </a:endParaRPr>
          </a:p>
          <a:p>
            <a:pPr algn="r">
              <a:defRPr sz="1000"/>
            </a:pPr>
            <a:endParaRPr lang="de-DE" sz="1600" b="1" dirty="0">
              <a:solidFill>
                <a:schemeClr val="tx2">
                  <a:lumMod val="50000"/>
                </a:schemeClr>
              </a:solidFill>
              <a:cs typeface="Arial"/>
            </a:endParaRPr>
          </a:p>
          <a:p>
            <a:pPr algn="r">
              <a:defRPr sz="1000"/>
            </a:pPr>
            <a:endParaRPr lang="de-DE" sz="1600" b="1" dirty="0">
              <a:solidFill>
                <a:schemeClr val="tx2">
                  <a:lumMod val="50000"/>
                </a:schemeClr>
              </a:solidFill>
              <a:cs typeface="Arial"/>
            </a:endParaRPr>
          </a:p>
          <a:p>
            <a:pPr algn="r">
              <a:defRPr sz="1000"/>
            </a:pPr>
            <a:endParaRPr lang="de-DE" sz="1600" b="1" dirty="0">
              <a:solidFill>
                <a:schemeClr val="tx2">
                  <a:lumMod val="50000"/>
                </a:schemeClr>
              </a:solidFill>
              <a:cs typeface="Arial"/>
            </a:endParaRPr>
          </a:p>
          <a:p>
            <a:pPr algn="r">
              <a:defRPr sz="1000"/>
            </a:pPr>
            <a:endParaRPr lang="de-DE" sz="1600" b="1" dirty="0">
              <a:solidFill>
                <a:schemeClr val="tx2">
                  <a:lumMod val="50000"/>
                </a:schemeClr>
              </a:solidFill>
              <a:cs typeface="Arial"/>
            </a:endParaRPr>
          </a:p>
          <a:p>
            <a:pPr algn="r">
              <a:defRPr sz="1000"/>
            </a:pPr>
            <a:endParaRPr lang="de-DE" sz="1600" dirty="0">
              <a:solidFill>
                <a:schemeClr val="tx2">
                  <a:lumMod val="50000"/>
                </a:schemeClr>
              </a:solidFill>
            </a:endParaRPr>
          </a:p>
        </p:txBody>
      </p:sp>
      <p:pic>
        <p:nvPicPr>
          <p:cNvPr id="68654" name="Picture 4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57517" y="10244831"/>
            <a:ext cx="1451506" cy="30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655" name="Picture 4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263" y="10244831"/>
            <a:ext cx="288032" cy="29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3863" y="270296"/>
            <a:ext cx="347662"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feld 8"/>
          <p:cNvSpPr txBox="1"/>
          <p:nvPr/>
        </p:nvSpPr>
        <p:spPr>
          <a:xfrm>
            <a:off x="3410486" y="10302031"/>
            <a:ext cx="1090225" cy="230832"/>
          </a:xfrm>
          <a:prstGeom prst="rect">
            <a:avLst/>
          </a:prstGeom>
          <a:noFill/>
        </p:spPr>
        <p:txBody>
          <a:bodyPr wrap="square" rtlCol="0">
            <a:spAutoFit/>
          </a:bodyPr>
          <a:lstStyle/>
          <a:p>
            <a:pPr algn="ctr"/>
            <a:r>
              <a:rPr lang="de-DE" sz="900" dirty="0"/>
              <a:t>Seite  18</a:t>
            </a:r>
          </a:p>
        </p:txBody>
      </p:sp>
      <p:graphicFrame>
        <p:nvGraphicFramePr>
          <p:cNvPr id="5" name="Objekt 4"/>
          <p:cNvGraphicFramePr>
            <a:graphicFrameLocks noChangeAspect="1"/>
          </p:cNvGraphicFramePr>
          <p:nvPr>
            <p:extLst>
              <p:ext uri="{D42A27DB-BD31-4B8C-83A1-F6EECF244321}">
                <p14:modId xmlns:p14="http://schemas.microsoft.com/office/powerpoint/2010/main" val="1805432812"/>
              </p:ext>
            </p:extLst>
          </p:nvPr>
        </p:nvGraphicFramePr>
        <p:xfrm>
          <a:off x="612775" y="1747838"/>
          <a:ext cx="6503988" cy="8115300"/>
        </p:xfrm>
        <a:graphic>
          <a:graphicData uri="http://schemas.openxmlformats.org/presentationml/2006/ole">
            <mc:AlternateContent xmlns:mc="http://schemas.openxmlformats.org/markup-compatibility/2006">
              <mc:Choice xmlns:v="urn:schemas-microsoft-com:vml" Requires="v">
                <p:oleObj spid="_x0000_s10420" name="Worksheet" r:id="rId8" imgW="6972300" imgH="8496205" progId="Excel.Sheet.12">
                  <p:embed/>
                </p:oleObj>
              </mc:Choice>
              <mc:Fallback>
                <p:oleObj name="Worksheet" r:id="rId8" imgW="6972300" imgH="8496205" progId="Excel.Sheet.12">
                  <p:embed/>
                  <p:pic>
                    <p:nvPicPr>
                      <p:cNvPr id="0" name=""/>
                      <p:cNvPicPr/>
                      <p:nvPr/>
                    </p:nvPicPr>
                    <p:blipFill>
                      <a:blip r:embed="rId9"/>
                      <a:stretch>
                        <a:fillRect/>
                      </a:stretch>
                    </p:blipFill>
                    <p:spPr>
                      <a:xfrm>
                        <a:off x="612775" y="1747838"/>
                        <a:ext cx="6503988" cy="8115300"/>
                      </a:xfrm>
                      <a:prstGeom prst="rect">
                        <a:avLst/>
                      </a:prstGeom>
                    </p:spPr>
                  </p:pic>
                </p:oleObj>
              </mc:Fallback>
            </mc:AlternateContent>
          </a:graphicData>
        </a:graphic>
      </p:graphicFrame>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name="page10">
    <p:spTree>
      <p:nvGrpSpPr>
        <p:cNvPr id="1" name=""/>
        <p:cNvGrpSpPr/>
        <p:nvPr/>
      </p:nvGrpSpPr>
      <p:grpSpPr>
        <a:xfrm>
          <a:off x="0" y="0"/>
          <a:ext cx="0" cy="0"/>
          <a:chOff x="0" y="0"/>
          <a:chExt cx="0" cy="0"/>
        </a:xfrm>
      </p:grpSpPr>
      <p:pic>
        <p:nvPicPr>
          <p:cNvPr id="24578" name="Picture 11" descr="C:\Users\trudi.rothenbaecher\AppData\Local\Microsoft\Windows\Temporary Internet Files\Content.Outlook\68DXZ1XO\Welle_transparent_weiss.png"/>
          <p:cNvPicPr>
            <a:picLocks noChangeAspect="1" noChangeArrowheads="1"/>
          </p:cNvPicPr>
          <p:nvPr/>
        </p:nvPicPr>
        <p:blipFill>
          <a:blip r:embed="rId3" cstate="print">
            <a:extLst>
              <a:ext uri="{28A0092B-C50C-407E-A947-70E740481C1C}">
                <a14:useLocalDpi xmlns:a14="http://schemas.microsoft.com/office/drawing/2010/main" val="0"/>
              </a:ext>
            </a:extLst>
          </a:blip>
          <a:srcRect t="3622" b="53589"/>
          <a:stretch>
            <a:fillRect/>
          </a:stretch>
        </p:blipFill>
        <p:spPr bwMode="auto">
          <a:xfrm>
            <a:off x="0" y="-52388"/>
            <a:ext cx="7561263" cy="149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0"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9775" y="823913"/>
            <a:ext cx="1344613" cy="1195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feld 16"/>
          <p:cNvSpPr txBox="1"/>
          <p:nvPr/>
        </p:nvSpPr>
        <p:spPr>
          <a:xfrm>
            <a:off x="755650" y="222697"/>
            <a:ext cx="1776413" cy="373062"/>
          </a:xfrm>
          <a:prstGeom prst="rect">
            <a:avLst/>
          </a:prstGeom>
          <a:noFill/>
        </p:spPr>
        <p:txBody>
          <a:bodyPr lIns="94775" tIns="47388" rIns="94775" bIns="47388">
            <a:spAutoFit/>
          </a:bodyPr>
          <a:lstStyle/>
          <a:p>
            <a:pPr>
              <a:defRPr/>
            </a:pPr>
            <a:r>
              <a:rPr lang="de-DE" sz="900" dirty="0">
                <a:solidFill>
                  <a:schemeClr val="accent1">
                    <a:lumMod val="75000"/>
                  </a:schemeClr>
                </a:solidFill>
                <a:latin typeface="+mn-lt"/>
              </a:rPr>
              <a:t>Jugendherberge Breisach</a:t>
            </a:r>
          </a:p>
          <a:p>
            <a:pPr>
              <a:defRPr/>
            </a:pPr>
            <a:r>
              <a:rPr lang="de-DE" sz="900" dirty="0">
                <a:solidFill>
                  <a:schemeClr val="accent1">
                    <a:lumMod val="75000"/>
                  </a:schemeClr>
                </a:solidFill>
                <a:latin typeface="+mn-lt"/>
              </a:rPr>
              <a:t>Programmangebote 2024</a:t>
            </a:r>
            <a:endParaRPr lang="de-DE" sz="900" dirty="0">
              <a:solidFill>
                <a:schemeClr val="accent1">
                  <a:lumMod val="75000"/>
                </a:schemeClr>
              </a:solidFill>
              <a:effectLst>
                <a:outerShdw blurRad="38100" dist="38100" dir="2700000" algn="tl">
                  <a:srgbClr val="000000">
                    <a:alpha val="43137"/>
                  </a:srgbClr>
                </a:outerShdw>
              </a:effectLst>
              <a:latin typeface="Arial Black" pitchFamily="34" charset="0"/>
            </a:endParaRPr>
          </a:p>
        </p:txBody>
      </p:sp>
      <p:sp>
        <p:nvSpPr>
          <p:cNvPr id="24581" name="Freihandform 3"/>
          <p:cNvSpPr>
            <a:spLocks/>
          </p:cNvSpPr>
          <p:nvPr/>
        </p:nvSpPr>
        <p:spPr bwMode="auto">
          <a:xfrm>
            <a:off x="3644900" y="0"/>
            <a:ext cx="3914775" cy="10696575"/>
          </a:xfrm>
          <a:custGeom>
            <a:avLst/>
            <a:gdLst>
              <a:gd name="T0" fmla="*/ 1 w 5859722"/>
              <a:gd name="T1" fmla="*/ 0 h 8002435"/>
              <a:gd name="T2" fmla="*/ 1 w 5859722"/>
              <a:gd name="T3" fmla="*/ 2147483647 h 8002435"/>
              <a:gd name="T4" fmla="*/ 1 w 5859722"/>
              <a:gd name="T5" fmla="*/ 2147483647 h 8002435"/>
              <a:gd name="T6" fmla="*/ 0 w 5859722"/>
              <a:gd name="T7" fmla="*/ 2147483647 h 8002435"/>
              <a:gd name="T8" fmla="*/ 17694720 60000 65536"/>
              <a:gd name="T9" fmla="*/ 0 60000 65536"/>
              <a:gd name="T10" fmla="*/ 5898240 60000 65536"/>
              <a:gd name="T11" fmla="*/ 11796480 60000 65536"/>
              <a:gd name="T12" fmla="*/ 397 w 5859722"/>
              <a:gd name="T13" fmla="*/ 397 h 8002435"/>
              <a:gd name="T14" fmla="*/ 5859325 w 5859722"/>
              <a:gd name="T15" fmla="*/ 8002038 h 8002435"/>
            </a:gdLst>
            <a:ahLst/>
            <a:cxnLst>
              <a:cxn ang="T8">
                <a:pos x="T0" y="T1"/>
              </a:cxn>
              <a:cxn ang="T9">
                <a:pos x="T2" y="T3"/>
              </a:cxn>
              <a:cxn ang="T10">
                <a:pos x="T4" y="T5"/>
              </a:cxn>
              <a:cxn ang="T11">
                <a:pos x="T6" y="T7"/>
              </a:cxn>
            </a:cxnLst>
            <a:rect l="T12" t="T13" r="T14" b="T15"/>
            <a:pathLst>
              <a:path w="5859722" h="8002435">
                <a:moveTo>
                  <a:pt x="1356" y="0"/>
                </a:moveTo>
                <a:lnTo>
                  <a:pt x="1355" y="0"/>
                </a:lnTo>
                <a:cubicBezTo>
                  <a:pt x="607" y="0"/>
                  <a:pt x="0" y="607"/>
                  <a:pt x="0" y="1355"/>
                </a:cubicBezTo>
                <a:lnTo>
                  <a:pt x="0" y="8001079"/>
                </a:lnTo>
                <a:cubicBezTo>
                  <a:pt x="0" y="8001827"/>
                  <a:pt x="607" y="8002434"/>
                  <a:pt x="1355" y="8002435"/>
                </a:cubicBezTo>
                <a:lnTo>
                  <a:pt x="5858366" y="8002435"/>
                </a:lnTo>
                <a:cubicBezTo>
                  <a:pt x="5859114" y="8002434"/>
                  <a:pt x="5859722" y="8001827"/>
                  <a:pt x="5859722" y="8001079"/>
                </a:cubicBezTo>
                <a:lnTo>
                  <a:pt x="5859722" y="1356"/>
                </a:lnTo>
                <a:cubicBezTo>
                  <a:pt x="5859722" y="607"/>
                  <a:pt x="5859114" y="0"/>
                  <a:pt x="5858366" y="0"/>
                </a:cubicBezTo>
                <a:lnTo>
                  <a:pt x="1356"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round/>
                <a:headEnd/>
                <a:tailEnd/>
              </a14:hiddenLine>
            </a:ext>
          </a:extLst>
        </p:spPr>
        <p:txBody>
          <a:bodyPr wrap="none" lIns="85033" tIns="44214" rIns="85033" bIns="44214" anchor="ctr"/>
          <a:lstStyle/>
          <a:p>
            <a:endParaRPr lang="de-DE"/>
          </a:p>
        </p:txBody>
      </p:sp>
      <p:sp>
        <p:nvSpPr>
          <p:cNvPr id="15365" name="Freihandform 4"/>
          <p:cNvSpPr>
            <a:spLocks/>
          </p:cNvSpPr>
          <p:nvPr/>
        </p:nvSpPr>
        <p:spPr bwMode="auto">
          <a:xfrm>
            <a:off x="192088" y="1609725"/>
            <a:ext cx="7188200" cy="2586434"/>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49" tIns="40474" rIns="82649" bIns="40474"/>
          <a:lstStyle/>
          <a:p>
            <a:pPr hangingPunct="0">
              <a:lnSpc>
                <a:spcPct val="97000"/>
              </a:lnSpc>
              <a:spcBef>
                <a:spcPts val="713"/>
              </a:spcBef>
              <a:tabLst>
                <a:tab pos="0" algn="l"/>
                <a:tab pos="422869" algn="l"/>
                <a:tab pos="847380" algn="l"/>
                <a:tab pos="1270247" algn="l"/>
                <a:tab pos="1694760" algn="l"/>
                <a:tab pos="2119273" algn="l"/>
                <a:tab pos="2543786" algn="l"/>
                <a:tab pos="2968299" algn="l"/>
                <a:tab pos="3392811" algn="l"/>
                <a:tab pos="3817325" algn="l"/>
                <a:tab pos="4241837" algn="l"/>
                <a:tab pos="4666350" algn="l"/>
                <a:tab pos="5090862" algn="l"/>
                <a:tab pos="5515374" algn="l"/>
                <a:tab pos="5939888" algn="l"/>
                <a:tab pos="6364400" algn="l"/>
                <a:tab pos="6788913" algn="l"/>
                <a:tab pos="7213427" algn="l"/>
                <a:tab pos="7637939" algn="l"/>
                <a:tab pos="8062451" algn="l"/>
                <a:tab pos="8486965" algn="l"/>
              </a:tabLst>
              <a:defRPr/>
            </a:pPr>
            <a:r>
              <a:rPr lang="de-DE" sz="1000" dirty="0">
                <a:solidFill>
                  <a:srgbClr val="000000"/>
                </a:solidFill>
                <a:latin typeface="+mn-lt"/>
                <a:ea typeface="Arial Unicode MS" pitchFamily="34" charset="-128"/>
                <a:cs typeface="Arial" pitchFamily="34" charset="0"/>
              </a:rPr>
              <a:t>Mit unseren Programmpauschalen nehmen wir Ihnen die langwierige Organisation einer Klassenreise ab.</a:t>
            </a:r>
          </a:p>
          <a:p>
            <a:pPr hangingPunct="0">
              <a:lnSpc>
                <a:spcPct val="97000"/>
              </a:lnSpc>
              <a:spcBef>
                <a:spcPts val="713"/>
              </a:spcBef>
              <a:tabLst>
                <a:tab pos="0" algn="l"/>
                <a:tab pos="422869" algn="l"/>
                <a:tab pos="847380" algn="l"/>
                <a:tab pos="1270247" algn="l"/>
                <a:tab pos="1694760" algn="l"/>
                <a:tab pos="2119273" algn="l"/>
                <a:tab pos="2543786" algn="l"/>
                <a:tab pos="2968299" algn="l"/>
                <a:tab pos="3392811" algn="l"/>
                <a:tab pos="3817325" algn="l"/>
                <a:tab pos="4241837" algn="l"/>
                <a:tab pos="4666350" algn="l"/>
                <a:tab pos="5090862" algn="l"/>
                <a:tab pos="5515374" algn="l"/>
                <a:tab pos="5939888" algn="l"/>
                <a:tab pos="6364400" algn="l"/>
                <a:tab pos="6788913" algn="l"/>
                <a:tab pos="7213427" algn="l"/>
                <a:tab pos="7637939" algn="l"/>
                <a:tab pos="8062451" algn="l"/>
                <a:tab pos="8486965" algn="l"/>
              </a:tabLst>
              <a:defRPr/>
            </a:pPr>
            <a:r>
              <a:rPr lang="de-DE" sz="1000" b="1" dirty="0">
                <a:solidFill>
                  <a:srgbClr val="000000"/>
                </a:solidFill>
                <a:latin typeface="+mn-lt"/>
                <a:ea typeface="Arial Unicode MS" pitchFamily="34" charset="-128"/>
                <a:cs typeface="Arial" pitchFamily="34" charset="0"/>
              </a:rPr>
              <a:t>Auch wenn die meisten Programme durch externe Teamer und Erlebnispädagogen begleitet werden, so sind wir dennoch bei allen Programmangeboten nach wie vor auf Ihre aktive Mithilfe und Unterstützung angewiesen </a:t>
            </a:r>
            <a:r>
              <a:rPr lang="de-DE" sz="1000" dirty="0">
                <a:solidFill>
                  <a:srgbClr val="000000"/>
                </a:solidFill>
                <a:latin typeface="+mn-lt"/>
                <a:ea typeface="Arial Unicode MS" pitchFamily="34" charset="-128"/>
                <a:cs typeface="Arial" pitchFamily="34" charset="0"/>
              </a:rPr>
              <a:t>(z.B. Abholung von vorbestellten Tickets, Durchführung von Wanderungen, Stadtrallyes, Kleingruppenbetreuung beim erlebnispädagogischen Programm etc.). </a:t>
            </a:r>
            <a:r>
              <a:rPr lang="de-DE" sz="1000" b="1" dirty="0">
                <a:solidFill>
                  <a:srgbClr val="000000"/>
                </a:solidFill>
                <a:latin typeface="+mn-lt"/>
                <a:ea typeface="Arial Unicode MS" pitchFamily="34" charset="-128"/>
                <a:cs typeface="Arial" pitchFamily="34" charset="0"/>
              </a:rPr>
              <a:t>Dies gilt auch für das D/F-Begegnungsprogramm.</a:t>
            </a:r>
          </a:p>
          <a:p>
            <a:pPr hangingPunct="0">
              <a:lnSpc>
                <a:spcPct val="97000"/>
              </a:lnSpc>
              <a:spcBef>
                <a:spcPts val="713"/>
              </a:spcBef>
              <a:tabLst>
                <a:tab pos="0" algn="l"/>
                <a:tab pos="422869" algn="l"/>
                <a:tab pos="847380" algn="l"/>
                <a:tab pos="1270247" algn="l"/>
                <a:tab pos="1694760" algn="l"/>
                <a:tab pos="2119273" algn="l"/>
                <a:tab pos="2543786" algn="l"/>
                <a:tab pos="2968299" algn="l"/>
                <a:tab pos="3392811" algn="l"/>
                <a:tab pos="3817325" algn="l"/>
                <a:tab pos="4241837" algn="l"/>
                <a:tab pos="4666350" algn="l"/>
                <a:tab pos="5090862" algn="l"/>
                <a:tab pos="5515374" algn="l"/>
                <a:tab pos="5939888" algn="l"/>
                <a:tab pos="6364400" algn="l"/>
                <a:tab pos="6788913" algn="l"/>
                <a:tab pos="7213427" algn="l"/>
                <a:tab pos="7637939" algn="l"/>
                <a:tab pos="8062451" algn="l"/>
                <a:tab pos="8486965" algn="l"/>
              </a:tabLst>
              <a:defRPr/>
            </a:pPr>
            <a:r>
              <a:rPr lang="de-DE" sz="1000" b="1" dirty="0">
                <a:solidFill>
                  <a:srgbClr val="000000"/>
                </a:solidFill>
                <a:latin typeface="+mn-lt"/>
                <a:ea typeface="Arial Unicode MS" pitchFamily="34" charset="-128"/>
                <a:cs typeface="Arial" pitchFamily="34" charset="0"/>
              </a:rPr>
              <a:t>Beim deutsch-französischen Begegnungsprogramm </a:t>
            </a:r>
            <a:r>
              <a:rPr lang="de-DE" sz="1000" dirty="0">
                <a:solidFill>
                  <a:srgbClr val="000000"/>
                </a:solidFill>
                <a:latin typeface="+mn-lt"/>
                <a:ea typeface="Arial Unicode MS" pitchFamily="34" charset="-128"/>
                <a:cs typeface="Arial" pitchFamily="34" charset="0"/>
              </a:rPr>
              <a:t>sind begleitende Arbeitsgruppeneinheiten sicher sinnvoll, diese sollten an manchen Tagen/Abenden eingeplant werden. Fragen hierzu beantwortet die Koordinatorin gerne. </a:t>
            </a:r>
            <a:r>
              <a:rPr lang="de-DE" sz="1000" b="1" dirty="0">
                <a:solidFill>
                  <a:srgbClr val="000000"/>
                </a:solidFill>
                <a:latin typeface="+mn-lt"/>
                <a:ea typeface="Arial Unicode MS" pitchFamily="34" charset="-128"/>
                <a:cs typeface="Arial" pitchFamily="34" charset="0"/>
              </a:rPr>
              <a:t>Bitte beachten Sie, dass bei den Aktionen Ihre Mithilfe – je nach Sprachniveau der Klassen auch als Dolmetscher – benötigt wird.</a:t>
            </a:r>
          </a:p>
          <a:p>
            <a:pPr hangingPunct="0">
              <a:lnSpc>
                <a:spcPct val="97000"/>
              </a:lnSpc>
              <a:spcBef>
                <a:spcPts val="713"/>
              </a:spcBef>
              <a:tabLst>
                <a:tab pos="0" algn="l"/>
                <a:tab pos="422869" algn="l"/>
                <a:tab pos="847380" algn="l"/>
                <a:tab pos="1270247" algn="l"/>
                <a:tab pos="1694760" algn="l"/>
                <a:tab pos="2119273" algn="l"/>
                <a:tab pos="2543786" algn="l"/>
                <a:tab pos="2968299" algn="l"/>
                <a:tab pos="3392811" algn="l"/>
                <a:tab pos="3817325" algn="l"/>
                <a:tab pos="4241837" algn="l"/>
                <a:tab pos="4666350" algn="l"/>
                <a:tab pos="5090862" algn="l"/>
                <a:tab pos="5515374" algn="l"/>
                <a:tab pos="5939888" algn="l"/>
                <a:tab pos="6364400" algn="l"/>
                <a:tab pos="6788913" algn="l"/>
                <a:tab pos="7213427" algn="l"/>
                <a:tab pos="7637939" algn="l"/>
                <a:tab pos="8062451" algn="l"/>
                <a:tab pos="8486965" algn="l"/>
              </a:tabLst>
              <a:defRPr/>
            </a:pPr>
            <a:r>
              <a:rPr lang="de-DE" sz="1000" dirty="0">
                <a:solidFill>
                  <a:srgbClr val="000000"/>
                </a:solidFill>
                <a:latin typeface="+mn-lt"/>
                <a:ea typeface="Arial Unicode MS" pitchFamily="34" charset="-128"/>
                <a:cs typeface="Arial" pitchFamily="34" charset="0"/>
              </a:rPr>
              <a:t>Beim Bausteinprogramm behalten wir uns Terminverschiebungen vor. Natürlich erhalten Sie vor Ihrer Anreise eine detaillierte Reiseinfo.</a:t>
            </a:r>
          </a:p>
          <a:p>
            <a:pPr hangingPunct="0">
              <a:lnSpc>
                <a:spcPct val="97000"/>
              </a:lnSpc>
              <a:spcBef>
                <a:spcPts val="713"/>
              </a:spcBef>
              <a:tabLst>
                <a:tab pos="0" algn="l"/>
                <a:tab pos="422869" algn="l"/>
                <a:tab pos="847380" algn="l"/>
                <a:tab pos="1270247" algn="l"/>
                <a:tab pos="1694760" algn="l"/>
                <a:tab pos="2119273" algn="l"/>
                <a:tab pos="2543786" algn="l"/>
                <a:tab pos="2968299" algn="l"/>
                <a:tab pos="3392811" algn="l"/>
                <a:tab pos="3817325" algn="l"/>
                <a:tab pos="4241837" algn="l"/>
                <a:tab pos="4666350" algn="l"/>
                <a:tab pos="5090862" algn="l"/>
                <a:tab pos="5515374" algn="l"/>
                <a:tab pos="5939888" algn="l"/>
                <a:tab pos="6364400" algn="l"/>
                <a:tab pos="6788913" algn="l"/>
                <a:tab pos="7213427" algn="l"/>
                <a:tab pos="7637939" algn="l"/>
                <a:tab pos="8062451" algn="l"/>
                <a:tab pos="8486965" algn="l"/>
              </a:tabLst>
              <a:defRPr/>
            </a:pPr>
            <a:r>
              <a:rPr lang="de-DE" sz="1000" b="1" u="sng" dirty="0">
                <a:solidFill>
                  <a:srgbClr val="000000"/>
                </a:solidFill>
                <a:latin typeface="+mn-lt"/>
                <a:ea typeface="Arial Unicode MS" pitchFamily="34" charset="-128"/>
                <a:cs typeface="Arial" pitchFamily="34" charset="0"/>
              </a:rPr>
              <a:t>Reiserücktrittskostenversicherung:</a:t>
            </a:r>
          </a:p>
          <a:p>
            <a:pPr hangingPunct="0">
              <a:lnSpc>
                <a:spcPct val="97000"/>
              </a:lnSpc>
              <a:spcBef>
                <a:spcPts val="311"/>
              </a:spcBef>
              <a:tabLst>
                <a:tab pos="0" algn="l"/>
                <a:tab pos="422869" algn="l"/>
                <a:tab pos="847380" algn="l"/>
                <a:tab pos="1270247" algn="l"/>
                <a:tab pos="1694760" algn="l"/>
                <a:tab pos="2119273" algn="l"/>
                <a:tab pos="2543786" algn="l"/>
                <a:tab pos="2968299" algn="l"/>
                <a:tab pos="3392811" algn="l"/>
                <a:tab pos="3817325" algn="l"/>
                <a:tab pos="4241837" algn="l"/>
                <a:tab pos="4666350" algn="l"/>
                <a:tab pos="5090862" algn="l"/>
                <a:tab pos="5515374" algn="l"/>
                <a:tab pos="5939888" algn="l"/>
                <a:tab pos="6364400" algn="l"/>
                <a:tab pos="6788913" algn="l"/>
                <a:tab pos="7213427" algn="l"/>
                <a:tab pos="7637939" algn="l"/>
                <a:tab pos="8062451" algn="l"/>
                <a:tab pos="8486965" algn="l"/>
              </a:tabLst>
              <a:defRPr/>
            </a:pPr>
            <a:r>
              <a:rPr lang="de-DE" sz="1000" dirty="0">
                <a:solidFill>
                  <a:srgbClr val="000000"/>
                </a:solidFill>
                <a:latin typeface="+mn-lt"/>
                <a:ea typeface="Arial Unicode MS" pitchFamily="34" charset="-128"/>
                <a:cs typeface="Arial" pitchFamily="34" charset="0"/>
              </a:rPr>
              <a:t>Für EUR 0,95 pro Person mindern Sie Ihr Risiko, im Falle einer nicht fristgerechten Absage Ausfallzahlungen in Höhe von </a:t>
            </a:r>
          </a:p>
          <a:p>
            <a:pPr hangingPunct="0">
              <a:lnSpc>
                <a:spcPct val="97000"/>
              </a:lnSpc>
              <a:spcBef>
                <a:spcPts val="0"/>
              </a:spcBef>
              <a:tabLst>
                <a:tab pos="0" algn="l"/>
                <a:tab pos="422869" algn="l"/>
                <a:tab pos="847380" algn="l"/>
                <a:tab pos="1270247" algn="l"/>
                <a:tab pos="1694760" algn="l"/>
                <a:tab pos="2119273" algn="l"/>
                <a:tab pos="2543786" algn="l"/>
                <a:tab pos="2968299" algn="l"/>
                <a:tab pos="3392811" algn="l"/>
                <a:tab pos="3817325" algn="l"/>
                <a:tab pos="4241837" algn="l"/>
                <a:tab pos="4666350" algn="l"/>
                <a:tab pos="5090862" algn="l"/>
                <a:tab pos="5515374" algn="l"/>
                <a:tab pos="5939888" algn="l"/>
                <a:tab pos="6364400" algn="l"/>
                <a:tab pos="6788913" algn="l"/>
                <a:tab pos="7213427" algn="l"/>
                <a:tab pos="7637939" algn="l"/>
                <a:tab pos="8062451" algn="l"/>
                <a:tab pos="8486965" algn="l"/>
              </a:tabLst>
              <a:defRPr/>
            </a:pPr>
            <a:r>
              <a:rPr lang="de-DE" sz="1000" dirty="0">
                <a:solidFill>
                  <a:srgbClr val="000000"/>
                </a:solidFill>
                <a:latin typeface="+mn-lt"/>
                <a:ea typeface="Arial Unicode MS" pitchFamily="34" charset="-128"/>
                <a:cs typeface="Arial" pitchFamily="34" charset="0"/>
              </a:rPr>
              <a:t>50 % leisten zu müssen. Das Formular können Sie abrufen unter:</a:t>
            </a:r>
          </a:p>
          <a:p>
            <a:pPr algn="just" hangingPunct="0">
              <a:lnSpc>
                <a:spcPct val="97000"/>
              </a:lnSpc>
              <a:spcBef>
                <a:spcPts val="466"/>
              </a:spcBef>
              <a:tabLst>
                <a:tab pos="0" algn="l"/>
                <a:tab pos="422869" algn="l"/>
                <a:tab pos="847380" algn="l"/>
                <a:tab pos="1270247" algn="l"/>
                <a:tab pos="1694760" algn="l"/>
                <a:tab pos="2119273" algn="l"/>
                <a:tab pos="2543786" algn="l"/>
                <a:tab pos="2968299" algn="l"/>
                <a:tab pos="3392811" algn="l"/>
                <a:tab pos="3817325" algn="l"/>
                <a:tab pos="4241837" algn="l"/>
                <a:tab pos="4666350" algn="l"/>
                <a:tab pos="5090862" algn="l"/>
                <a:tab pos="5515374" algn="l"/>
                <a:tab pos="5939888" algn="l"/>
                <a:tab pos="6364400" algn="l"/>
                <a:tab pos="6788913" algn="l"/>
                <a:tab pos="7213427" algn="l"/>
                <a:tab pos="7637939" algn="l"/>
                <a:tab pos="8062451" algn="l"/>
                <a:tab pos="8486965" algn="l"/>
              </a:tabLst>
              <a:defRPr/>
            </a:pPr>
            <a:r>
              <a:rPr lang="de-DE" sz="1100" dirty="0">
                <a:solidFill>
                  <a:srgbClr val="000000"/>
                </a:solidFill>
                <a:latin typeface="Arial" pitchFamily="34" charset="0"/>
                <a:ea typeface="Arial Unicode MS" pitchFamily="34" charset="-128"/>
                <a:cs typeface="Arial" pitchFamily="34" charset="0"/>
                <a:hlinkClick r:id="rId5"/>
              </a:rPr>
              <a:t>http://www.diejugendherbergen.de/cms/upload/klassenfahrten/Union-Reiseruecktrittsversicherung.pdf</a:t>
            </a:r>
            <a:endParaRPr lang="de-DE" sz="1100" dirty="0">
              <a:solidFill>
                <a:srgbClr val="000000"/>
              </a:solidFill>
              <a:latin typeface="Arial" pitchFamily="34" charset="0"/>
              <a:ea typeface="Arial Unicode MS" pitchFamily="34" charset="-128"/>
              <a:cs typeface="Arial" pitchFamily="34" charset="0"/>
            </a:endParaRPr>
          </a:p>
          <a:p>
            <a:pPr algn="just" hangingPunct="0">
              <a:lnSpc>
                <a:spcPct val="97000"/>
              </a:lnSpc>
              <a:spcBef>
                <a:spcPts val="466"/>
              </a:spcBef>
              <a:tabLst>
                <a:tab pos="0" algn="l"/>
                <a:tab pos="422869" algn="l"/>
                <a:tab pos="847380" algn="l"/>
                <a:tab pos="1270247" algn="l"/>
                <a:tab pos="1694760" algn="l"/>
                <a:tab pos="2119273" algn="l"/>
                <a:tab pos="2543786" algn="l"/>
                <a:tab pos="2968299" algn="l"/>
                <a:tab pos="3392811" algn="l"/>
                <a:tab pos="3817325" algn="l"/>
                <a:tab pos="4241837" algn="l"/>
                <a:tab pos="4666350" algn="l"/>
                <a:tab pos="5090862" algn="l"/>
                <a:tab pos="5515374" algn="l"/>
                <a:tab pos="5939888" algn="l"/>
                <a:tab pos="6364400" algn="l"/>
                <a:tab pos="6788913" algn="l"/>
                <a:tab pos="7213427" algn="l"/>
                <a:tab pos="7637939" algn="l"/>
                <a:tab pos="8062451" algn="l"/>
                <a:tab pos="8486965" algn="l"/>
              </a:tabLst>
              <a:defRPr/>
            </a:pPr>
            <a:endParaRPr lang="de-DE" sz="1100" dirty="0">
              <a:solidFill>
                <a:srgbClr val="000000"/>
              </a:solidFill>
              <a:latin typeface="Arial" pitchFamily="34" charset="0"/>
              <a:ea typeface="Arial Unicode MS" pitchFamily="34" charset="-128"/>
              <a:cs typeface="Arial" pitchFamily="34" charset="0"/>
            </a:endParaRPr>
          </a:p>
          <a:p>
            <a:pPr algn="just" hangingPunct="0">
              <a:lnSpc>
                <a:spcPct val="97000"/>
              </a:lnSpc>
              <a:spcBef>
                <a:spcPts val="466"/>
              </a:spcBef>
              <a:tabLst>
                <a:tab pos="0" algn="l"/>
                <a:tab pos="422869" algn="l"/>
                <a:tab pos="847380" algn="l"/>
                <a:tab pos="1270247" algn="l"/>
                <a:tab pos="1694760" algn="l"/>
                <a:tab pos="2119273" algn="l"/>
                <a:tab pos="2543786" algn="l"/>
                <a:tab pos="2968299" algn="l"/>
                <a:tab pos="3392811" algn="l"/>
                <a:tab pos="3817325" algn="l"/>
                <a:tab pos="4241837" algn="l"/>
                <a:tab pos="4666350" algn="l"/>
                <a:tab pos="5090862" algn="l"/>
                <a:tab pos="5515374" algn="l"/>
                <a:tab pos="5939888" algn="l"/>
                <a:tab pos="6364400" algn="l"/>
                <a:tab pos="6788913" algn="l"/>
                <a:tab pos="7213427" algn="l"/>
                <a:tab pos="7637939" algn="l"/>
                <a:tab pos="8062451" algn="l"/>
                <a:tab pos="8486965" algn="l"/>
              </a:tabLst>
              <a:defRPr/>
            </a:pPr>
            <a:endParaRPr lang="de-DE" sz="1000" dirty="0">
              <a:solidFill>
                <a:srgbClr val="000000"/>
              </a:solidFill>
              <a:latin typeface="Arial Narrow" pitchFamily="34" charset="0"/>
              <a:ea typeface="Arial Unicode MS" pitchFamily="34" charset="-128"/>
              <a:cs typeface="Arial Unicode MS" pitchFamily="34" charset="-128"/>
            </a:endParaRPr>
          </a:p>
          <a:p>
            <a:pPr algn="just" hangingPunct="0">
              <a:lnSpc>
                <a:spcPct val="97000"/>
              </a:lnSpc>
              <a:spcBef>
                <a:spcPts val="466"/>
              </a:spcBef>
              <a:tabLst>
                <a:tab pos="0" algn="l"/>
                <a:tab pos="422869" algn="l"/>
                <a:tab pos="847380" algn="l"/>
                <a:tab pos="1270247" algn="l"/>
                <a:tab pos="1694760" algn="l"/>
                <a:tab pos="2119273" algn="l"/>
                <a:tab pos="2543786" algn="l"/>
                <a:tab pos="2968299" algn="l"/>
                <a:tab pos="3392811" algn="l"/>
                <a:tab pos="3817325" algn="l"/>
                <a:tab pos="4241837" algn="l"/>
                <a:tab pos="4666350" algn="l"/>
                <a:tab pos="5090862" algn="l"/>
                <a:tab pos="5515374" algn="l"/>
                <a:tab pos="5939888" algn="l"/>
                <a:tab pos="6364400" algn="l"/>
                <a:tab pos="6788913" algn="l"/>
                <a:tab pos="7213427" algn="l"/>
                <a:tab pos="7637939" algn="l"/>
                <a:tab pos="8062451" algn="l"/>
                <a:tab pos="8486965" algn="l"/>
              </a:tabLst>
              <a:defRPr/>
            </a:pPr>
            <a:endParaRPr lang="de-DE" sz="1000" dirty="0">
              <a:solidFill>
                <a:srgbClr val="000000"/>
              </a:solidFill>
              <a:latin typeface="Arial Narrow" pitchFamily="34" charset="0"/>
              <a:ea typeface="Arial Unicode MS" pitchFamily="34" charset="-128"/>
              <a:cs typeface="Arial Unicode MS" pitchFamily="34" charset="-128"/>
            </a:endParaRPr>
          </a:p>
        </p:txBody>
      </p:sp>
      <p:sp>
        <p:nvSpPr>
          <p:cNvPr id="14349" name="Freihandform 13"/>
          <p:cNvSpPr>
            <a:spLocks/>
          </p:cNvSpPr>
          <p:nvPr/>
        </p:nvSpPr>
        <p:spPr bwMode="auto">
          <a:xfrm>
            <a:off x="3779837" y="4549775"/>
            <a:ext cx="3600451" cy="5798547"/>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5033" tIns="44214" rIns="85033" bIns="44214">
            <a:spAutoFit/>
          </a:bodyPr>
          <a:lstStyle/>
          <a:p>
            <a:pPr algn="just" hangingPunct="0">
              <a:spcBef>
                <a:spcPts val="531"/>
              </a:spcBef>
              <a:tabLst>
                <a:tab pos="0" algn="l"/>
                <a:tab pos="422869" algn="l"/>
                <a:tab pos="847380" algn="l"/>
                <a:tab pos="1270247" algn="l"/>
                <a:tab pos="1694760" algn="l"/>
                <a:tab pos="2119273" algn="l"/>
                <a:tab pos="2543786" algn="l"/>
                <a:tab pos="2968299" algn="l"/>
                <a:tab pos="3392811" algn="l"/>
                <a:tab pos="3817325" algn="l"/>
                <a:tab pos="4241837" algn="l"/>
                <a:tab pos="4666350" algn="l"/>
                <a:tab pos="5090862" algn="l"/>
                <a:tab pos="5515374" algn="l"/>
                <a:tab pos="5939888" algn="l"/>
                <a:tab pos="6364400" algn="l"/>
                <a:tab pos="6788913" algn="l"/>
                <a:tab pos="7213427" algn="l"/>
                <a:tab pos="7637939" algn="l"/>
                <a:tab pos="8062451" algn="l"/>
                <a:tab pos="8486965" algn="l"/>
              </a:tabLst>
              <a:defRPr/>
            </a:pPr>
            <a:endParaRPr lang="de-DE" sz="900" dirty="0">
              <a:solidFill>
                <a:srgbClr val="000000"/>
              </a:solidFill>
              <a:latin typeface="+mn-lt"/>
              <a:ea typeface="Arial Unicode MS" pitchFamily="34" charset="-128"/>
              <a:cs typeface="Arial" pitchFamily="34" charset="0"/>
            </a:endParaRPr>
          </a:p>
          <a:p>
            <a:pPr algn="just" hangingPunct="0">
              <a:spcBef>
                <a:spcPts val="531"/>
              </a:spcBef>
              <a:tabLst>
                <a:tab pos="0" algn="l"/>
                <a:tab pos="422869" algn="l"/>
                <a:tab pos="847380" algn="l"/>
                <a:tab pos="1270247" algn="l"/>
                <a:tab pos="1694760" algn="l"/>
                <a:tab pos="2119273" algn="l"/>
                <a:tab pos="2543786" algn="l"/>
                <a:tab pos="2968299" algn="l"/>
                <a:tab pos="3392811" algn="l"/>
                <a:tab pos="3817325" algn="l"/>
                <a:tab pos="4241837" algn="l"/>
                <a:tab pos="4666350" algn="l"/>
                <a:tab pos="5090862" algn="l"/>
                <a:tab pos="5515374" algn="l"/>
                <a:tab pos="5939888" algn="l"/>
                <a:tab pos="6364400" algn="l"/>
                <a:tab pos="6788913" algn="l"/>
                <a:tab pos="7213427" algn="l"/>
                <a:tab pos="7637939" algn="l"/>
                <a:tab pos="8062451" algn="l"/>
                <a:tab pos="8486965" algn="l"/>
              </a:tabLst>
              <a:defRPr/>
            </a:pPr>
            <a:endParaRPr lang="de-DE" sz="1000" dirty="0">
              <a:solidFill>
                <a:srgbClr val="000000"/>
              </a:solidFill>
              <a:latin typeface="+mn-lt"/>
              <a:ea typeface="Arial Unicode MS" pitchFamily="34" charset="-128"/>
              <a:cs typeface="Arial" pitchFamily="34" charset="0"/>
            </a:endParaRPr>
          </a:p>
          <a:p>
            <a:pPr algn="just" hangingPunct="0">
              <a:spcBef>
                <a:spcPts val="531"/>
              </a:spcBef>
              <a:tabLst>
                <a:tab pos="0" algn="l"/>
                <a:tab pos="422869" algn="l"/>
                <a:tab pos="847380" algn="l"/>
                <a:tab pos="1270247" algn="l"/>
                <a:tab pos="1694760" algn="l"/>
                <a:tab pos="2119273" algn="l"/>
                <a:tab pos="2543786" algn="l"/>
                <a:tab pos="2968299" algn="l"/>
                <a:tab pos="3392811" algn="l"/>
                <a:tab pos="3817325" algn="l"/>
                <a:tab pos="4241837" algn="l"/>
                <a:tab pos="4666350" algn="l"/>
                <a:tab pos="5090862" algn="l"/>
                <a:tab pos="5515374" algn="l"/>
                <a:tab pos="5939888" algn="l"/>
                <a:tab pos="6364400" algn="l"/>
                <a:tab pos="6788913" algn="l"/>
                <a:tab pos="7213427" algn="l"/>
                <a:tab pos="7637939" algn="l"/>
                <a:tab pos="8062451" algn="l"/>
                <a:tab pos="8486965" algn="l"/>
              </a:tabLst>
              <a:defRPr/>
            </a:pPr>
            <a:r>
              <a:rPr lang="de-DE" sz="900" dirty="0">
                <a:solidFill>
                  <a:srgbClr val="000000"/>
                </a:solidFill>
                <a:ea typeface="Arial Unicode MS" pitchFamily="34" charset="-128"/>
                <a:cs typeface="Arial" pitchFamily="34" charset="0"/>
              </a:rPr>
              <a:t>In Schlafräumen dürfen Speisen weder zubereitet noch gegessen werden.</a:t>
            </a:r>
            <a:endParaRPr lang="de-DE" sz="900" dirty="0">
              <a:solidFill>
                <a:srgbClr val="000000"/>
              </a:solidFill>
              <a:latin typeface="+mn-lt"/>
              <a:ea typeface="Arial Unicode MS" pitchFamily="34" charset="-128"/>
              <a:cs typeface="Arial" pitchFamily="34" charset="0"/>
            </a:endParaRPr>
          </a:p>
          <a:p>
            <a:pPr algn="just" hangingPunct="0">
              <a:spcBef>
                <a:spcPts val="531"/>
              </a:spcBef>
              <a:tabLst>
                <a:tab pos="0" algn="l"/>
                <a:tab pos="422869" algn="l"/>
                <a:tab pos="847380" algn="l"/>
                <a:tab pos="1270247" algn="l"/>
                <a:tab pos="1694760" algn="l"/>
                <a:tab pos="2119273" algn="l"/>
                <a:tab pos="2543786" algn="l"/>
                <a:tab pos="2968299" algn="l"/>
                <a:tab pos="3392811" algn="l"/>
                <a:tab pos="3817325" algn="l"/>
                <a:tab pos="4241837" algn="l"/>
                <a:tab pos="4666350" algn="l"/>
                <a:tab pos="5090862" algn="l"/>
                <a:tab pos="5515374" algn="l"/>
                <a:tab pos="5939888" algn="l"/>
                <a:tab pos="6364400" algn="l"/>
                <a:tab pos="6788913" algn="l"/>
                <a:tab pos="7213427" algn="l"/>
                <a:tab pos="7637939" algn="l"/>
                <a:tab pos="8062451" algn="l"/>
                <a:tab pos="8486965" algn="l"/>
              </a:tabLst>
              <a:defRPr/>
            </a:pPr>
            <a:r>
              <a:rPr lang="de-DE" sz="900" dirty="0">
                <a:solidFill>
                  <a:srgbClr val="000000"/>
                </a:solidFill>
                <a:latin typeface="+mn-lt"/>
                <a:ea typeface="Arial Unicode MS" pitchFamily="34" charset="-128"/>
                <a:cs typeface="Arial" pitchFamily="34" charset="0"/>
              </a:rPr>
              <a:t>Aus brandschutztechnischen, versicherungs- und gesundheitsrechtlichen Gründen ist die Benutzung von elektrischen Geräten für die Zubereitung von Speisen und heißen Getränken nicht gestattet. Das Aufladen von Akkus für Elektromotoren ist in den Räumen der Jugendherbergen aus Sicherheitsgründen nicht erlaubt, mit Ausnahme von zugewiesenen An-schlüssen.</a:t>
            </a:r>
          </a:p>
          <a:p>
            <a:pPr algn="just" hangingPunct="0">
              <a:spcBef>
                <a:spcPts val="531"/>
              </a:spcBef>
              <a:tabLst>
                <a:tab pos="0" algn="l"/>
                <a:tab pos="422869" algn="l"/>
                <a:tab pos="847380" algn="l"/>
                <a:tab pos="1270247" algn="l"/>
                <a:tab pos="1694760" algn="l"/>
                <a:tab pos="2119273" algn="l"/>
                <a:tab pos="2543786" algn="l"/>
                <a:tab pos="2968299" algn="l"/>
                <a:tab pos="3392811" algn="l"/>
                <a:tab pos="3817325" algn="l"/>
                <a:tab pos="4241837" algn="l"/>
                <a:tab pos="4666350" algn="l"/>
                <a:tab pos="5090862" algn="l"/>
                <a:tab pos="5515374" algn="l"/>
                <a:tab pos="5939888" algn="l"/>
                <a:tab pos="6364400" algn="l"/>
                <a:tab pos="6788913" algn="l"/>
                <a:tab pos="7213427" algn="l"/>
                <a:tab pos="7637939" algn="l"/>
                <a:tab pos="8062451" algn="l"/>
                <a:tab pos="8486965" algn="l"/>
              </a:tabLst>
              <a:defRPr/>
            </a:pPr>
            <a:r>
              <a:rPr lang="de-DE" sz="900" b="1" dirty="0">
                <a:solidFill>
                  <a:srgbClr val="000000"/>
                </a:solidFill>
                <a:latin typeface="+mn-lt"/>
                <a:ea typeface="Arial Unicode MS" pitchFamily="34" charset="-128"/>
                <a:cs typeface="Arial" pitchFamily="34" charset="0"/>
              </a:rPr>
              <a:t>Rauchen ist </a:t>
            </a:r>
            <a:r>
              <a:rPr lang="de-DE" sz="900" dirty="0">
                <a:solidFill>
                  <a:srgbClr val="000000"/>
                </a:solidFill>
                <a:latin typeface="+mn-lt"/>
                <a:ea typeface="Arial Unicode MS" pitchFamily="34" charset="-128"/>
                <a:cs typeface="Arial" pitchFamily="34" charset="0"/>
              </a:rPr>
              <a:t>in der Jugendher</a:t>
            </a:r>
            <a:r>
              <a:rPr lang="de-DE" sz="900" b="1" dirty="0">
                <a:solidFill>
                  <a:srgbClr val="000000"/>
                </a:solidFill>
                <a:latin typeface="+mn-lt"/>
                <a:ea typeface="Arial Unicode MS" pitchFamily="34" charset="-128"/>
                <a:cs typeface="Arial" pitchFamily="34" charset="0"/>
              </a:rPr>
              <a:t>berge nicht gestattet.</a:t>
            </a:r>
          </a:p>
          <a:p>
            <a:pPr algn="just" hangingPunct="0">
              <a:spcBef>
                <a:spcPts val="531"/>
              </a:spcBef>
              <a:tabLst>
                <a:tab pos="0" algn="l"/>
                <a:tab pos="422869" algn="l"/>
                <a:tab pos="847380" algn="l"/>
                <a:tab pos="1270247" algn="l"/>
                <a:tab pos="1694760" algn="l"/>
                <a:tab pos="2119273" algn="l"/>
                <a:tab pos="2543786" algn="l"/>
                <a:tab pos="2968299" algn="l"/>
                <a:tab pos="3392811" algn="l"/>
                <a:tab pos="3817325" algn="l"/>
                <a:tab pos="4241837" algn="l"/>
                <a:tab pos="4666350" algn="l"/>
                <a:tab pos="5090862" algn="l"/>
                <a:tab pos="5515374" algn="l"/>
                <a:tab pos="5939888" algn="l"/>
                <a:tab pos="6364400" algn="l"/>
                <a:tab pos="6788913" algn="l"/>
                <a:tab pos="7213427" algn="l"/>
                <a:tab pos="7637939" algn="l"/>
                <a:tab pos="8062451" algn="l"/>
                <a:tab pos="8486965" algn="l"/>
              </a:tabLst>
              <a:defRPr/>
            </a:pPr>
            <a:r>
              <a:rPr lang="de-DE" sz="900" b="1" dirty="0">
                <a:solidFill>
                  <a:srgbClr val="000000"/>
                </a:solidFill>
                <a:latin typeface="+mn-lt"/>
                <a:ea typeface="Arial Unicode MS" pitchFamily="34" charset="-128"/>
                <a:cs typeface="Arial" pitchFamily="34" charset="0"/>
              </a:rPr>
              <a:t>Der Konsum von mitgebrachten alkoholischen Getränken </a:t>
            </a:r>
            <a:r>
              <a:rPr lang="de-DE" sz="900" dirty="0">
                <a:solidFill>
                  <a:srgbClr val="000000"/>
                </a:solidFill>
                <a:latin typeface="+mn-lt"/>
                <a:ea typeface="Arial Unicode MS" pitchFamily="34" charset="-128"/>
                <a:cs typeface="Arial" pitchFamily="34" charset="0"/>
              </a:rPr>
              <a:t>ist in der Jugendherberge und auf ihrem Gelände </a:t>
            </a:r>
            <a:r>
              <a:rPr lang="de-DE" sz="900" b="1" dirty="0">
                <a:solidFill>
                  <a:srgbClr val="000000"/>
                </a:solidFill>
                <a:latin typeface="+mn-lt"/>
                <a:ea typeface="Arial Unicode MS" pitchFamily="34" charset="-128"/>
                <a:cs typeface="Arial" pitchFamily="34" charset="0"/>
              </a:rPr>
              <a:t>nicht erlaubt. </a:t>
            </a:r>
            <a:r>
              <a:rPr lang="de-DE" sz="900" dirty="0">
                <a:solidFill>
                  <a:srgbClr val="000000"/>
                </a:solidFill>
                <a:latin typeface="+mn-lt"/>
                <a:ea typeface="Arial Unicode MS" pitchFamily="34" charset="-128"/>
                <a:cs typeface="Arial" pitchFamily="34" charset="0"/>
              </a:rPr>
              <a:t>Alkoholisierte Gäste können des Hauses verwiesen werden.</a:t>
            </a:r>
          </a:p>
          <a:p>
            <a:pPr algn="just" hangingPunct="0">
              <a:spcBef>
                <a:spcPts val="531"/>
              </a:spcBef>
              <a:tabLst>
                <a:tab pos="0" algn="l"/>
                <a:tab pos="422869" algn="l"/>
                <a:tab pos="847380" algn="l"/>
                <a:tab pos="1270247" algn="l"/>
                <a:tab pos="1694760" algn="l"/>
                <a:tab pos="2119273" algn="l"/>
                <a:tab pos="2543786" algn="l"/>
                <a:tab pos="2968299" algn="l"/>
                <a:tab pos="3392811" algn="l"/>
                <a:tab pos="3817325" algn="l"/>
                <a:tab pos="4241837" algn="l"/>
                <a:tab pos="4666350" algn="l"/>
                <a:tab pos="5090862" algn="l"/>
                <a:tab pos="5515374" algn="l"/>
                <a:tab pos="5939888" algn="l"/>
                <a:tab pos="6364400" algn="l"/>
                <a:tab pos="6788913" algn="l"/>
                <a:tab pos="7213427" algn="l"/>
                <a:tab pos="7637939" algn="l"/>
                <a:tab pos="8062451" algn="l"/>
                <a:tab pos="8486965" algn="l"/>
              </a:tabLst>
              <a:defRPr/>
            </a:pPr>
            <a:r>
              <a:rPr lang="de-DE" sz="900" b="1" dirty="0">
                <a:solidFill>
                  <a:srgbClr val="000000"/>
                </a:solidFill>
                <a:latin typeface="+mn-lt"/>
                <a:ea typeface="Arial Unicode MS" pitchFamily="34" charset="-128"/>
                <a:cs typeface="Arial" pitchFamily="34" charset="0"/>
              </a:rPr>
              <a:t>Tiere dürfen grundsätzlich nicht mitgebracht werden</a:t>
            </a:r>
            <a:r>
              <a:rPr lang="de-DE" sz="900" dirty="0">
                <a:solidFill>
                  <a:srgbClr val="000000"/>
                </a:solidFill>
                <a:latin typeface="+mn-lt"/>
                <a:ea typeface="Arial Unicode MS" pitchFamily="34" charset="-128"/>
                <a:cs typeface="Arial" pitchFamily="34" charset="0"/>
              </a:rPr>
              <a:t>. Insbesondere Blinden- und Servicehunde können in der Absprache mit der Herbergs-leitung in der Jugendherberge bleiben. Die Landesverbände können für Hunde in ausgewiesenen Jugendherbergen weitere Ausnahmen zulassen.</a:t>
            </a:r>
          </a:p>
          <a:p>
            <a:pPr algn="just" hangingPunct="0">
              <a:spcBef>
                <a:spcPts val="531"/>
              </a:spcBef>
              <a:tabLst>
                <a:tab pos="0" algn="l"/>
                <a:tab pos="422869" algn="l"/>
                <a:tab pos="847380" algn="l"/>
                <a:tab pos="1270247" algn="l"/>
                <a:tab pos="1694760" algn="l"/>
                <a:tab pos="2119273" algn="l"/>
                <a:tab pos="2543786" algn="l"/>
                <a:tab pos="2968299" algn="l"/>
                <a:tab pos="3392811" algn="l"/>
                <a:tab pos="3817325" algn="l"/>
                <a:tab pos="4241837" algn="l"/>
                <a:tab pos="4666350" algn="l"/>
                <a:tab pos="5090862" algn="l"/>
                <a:tab pos="5515374" algn="l"/>
                <a:tab pos="5939888" algn="l"/>
                <a:tab pos="6364400" algn="l"/>
                <a:tab pos="6788913" algn="l"/>
                <a:tab pos="7213427" algn="l"/>
                <a:tab pos="7637939" algn="l"/>
                <a:tab pos="8062451" algn="l"/>
                <a:tab pos="8486965" algn="l"/>
              </a:tabLst>
              <a:defRPr/>
            </a:pPr>
            <a:r>
              <a:rPr lang="de-DE" sz="900" dirty="0">
                <a:solidFill>
                  <a:srgbClr val="000000"/>
                </a:solidFill>
                <a:latin typeface="+mn-lt"/>
                <a:ea typeface="Arial Unicode MS" pitchFamily="34" charset="-128"/>
                <a:cs typeface="Arial" pitchFamily="34" charset="0"/>
              </a:rPr>
              <a:t>Die Jugendherbergen sind in der Regel bis 22 Uhr geöffnet.</a:t>
            </a:r>
          </a:p>
          <a:p>
            <a:pPr algn="just" hangingPunct="0">
              <a:spcBef>
                <a:spcPts val="531"/>
              </a:spcBef>
              <a:tabLst>
                <a:tab pos="0" algn="l"/>
                <a:tab pos="422869" algn="l"/>
                <a:tab pos="847380" algn="l"/>
                <a:tab pos="1270247" algn="l"/>
                <a:tab pos="1694760" algn="l"/>
                <a:tab pos="2119273" algn="l"/>
                <a:tab pos="2543786" algn="l"/>
                <a:tab pos="2968299" algn="l"/>
                <a:tab pos="3392811" algn="l"/>
                <a:tab pos="3817325" algn="l"/>
                <a:tab pos="4241837" algn="l"/>
                <a:tab pos="4666350" algn="l"/>
                <a:tab pos="5090862" algn="l"/>
                <a:tab pos="5515374" algn="l"/>
                <a:tab pos="5939888" algn="l"/>
                <a:tab pos="6364400" algn="l"/>
                <a:tab pos="6788913" algn="l"/>
                <a:tab pos="7213427" algn="l"/>
                <a:tab pos="7637939" algn="l"/>
                <a:tab pos="8062451" algn="l"/>
                <a:tab pos="8486965" algn="l"/>
              </a:tabLst>
              <a:defRPr/>
            </a:pPr>
            <a:r>
              <a:rPr lang="de-DE" sz="900" b="1" dirty="0">
                <a:solidFill>
                  <a:srgbClr val="000000"/>
                </a:solidFill>
                <a:latin typeface="+mn-lt"/>
                <a:ea typeface="Arial Unicode MS" pitchFamily="34" charset="-128"/>
                <a:cs typeface="Arial" pitchFamily="34" charset="0"/>
              </a:rPr>
              <a:t>Die Nachtruhe beginnt um 22 Uhr und endet um 7 Uhr. </a:t>
            </a:r>
            <a:r>
              <a:rPr lang="de-DE" sz="900" dirty="0">
                <a:solidFill>
                  <a:srgbClr val="000000"/>
                </a:solidFill>
                <a:latin typeface="+mn-lt"/>
                <a:ea typeface="Arial Unicode MS" pitchFamily="34" charset="-128"/>
                <a:cs typeface="Arial" pitchFamily="34" charset="0"/>
              </a:rPr>
              <a:t>Um die Nacht-ruhe für die anderen Gäste zu ermöglichen, werden alle Gäste um Rück-sicht gebeten.</a:t>
            </a:r>
          </a:p>
          <a:p>
            <a:pPr algn="just" hangingPunct="0">
              <a:spcBef>
                <a:spcPts val="531"/>
              </a:spcBef>
              <a:tabLst>
                <a:tab pos="0" algn="l"/>
                <a:tab pos="422869" algn="l"/>
                <a:tab pos="847380" algn="l"/>
                <a:tab pos="1270247" algn="l"/>
                <a:tab pos="1694760" algn="l"/>
                <a:tab pos="2119273" algn="l"/>
                <a:tab pos="2543786" algn="l"/>
                <a:tab pos="2968299" algn="l"/>
                <a:tab pos="3392811" algn="l"/>
                <a:tab pos="3817325" algn="l"/>
                <a:tab pos="4241837" algn="l"/>
                <a:tab pos="4666350" algn="l"/>
                <a:tab pos="5090862" algn="l"/>
                <a:tab pos="5515374" algn="l"/>
                <a:tab pos="5939888" algn="l"/>
                <a:tab pos="6364400" algn="l"/>
                <a:tab pos="6788913" algn="l"/>
                <a:tab pos="7213427" algn="l"/>
                <a:tab pos="7637939" algn="l"/>
                <a:tab pos="8062451" algn="l"/>
                <a:tab pos="8486965" algn="l"/>
              </a:tabLst>
              <a:defRPr/>
            </a:pPr>
            <a:r>
              <a:rPr lang="de-DE" sz="900" dirty="0">
                <a:solidFill>
                  <a:srgbClr val="000000"/>
                </a:solidFill>
                <a:latin typeface="+mn-lt"/>
                <a:ea typeface="Arial Unicode MS" pitchFamily="34" charset="-128"/>
                <a:cs typeface="Arial" pitchFamily="34" charset="0"/>
              </a:rPr>
              <a:t>Bitte nehmen Sie beim Ihrem Aufenthalt Rücksicht auf andere Gäste, besonders wenn Sie elektronische Geräte benutzen.</a:t>
            </a:r>
          </a:p>
          <a:p>
            <a:pPr algn="just" hangingPunct="0">
              <a:spcBef>
                <a:spcPts val="600"/>
              </a:spcBef>
              <a:tabLst>
                <a:tab pos="0" algn="l"/>
                <a:tab pos="422869" algn="l"/>
                <a:tab pos="847380" algn="l"/>
                <a:tab pos="1270247" algn="l"/>
                <a:tab pos="1694760" algn="l"/>
                <a:tab pos="2119273" algn="l"/>
                <a:tab pos="2543786" algn="l"/>
                <a:tab pos="2968299" algn="l"/>
                <a:tab pos="3392811" algn="l"/>
                <a:tab pos="3817325" algn="l"/>
                <a:tab pos="4241837" algn="l"/>
                <a:tab pos="4666350" algn="l"/>
                <a:tab pos="5090862" algn="l"/>
                <a:tab pos="5515374" algn="l"/>
                <a:tab pos="5939888" algn="l"/>
                <a:tab pos="6364400" algn="l"/>
                <a:tab pos="6788913" algn="l"/>
                <a:tab pos="7213427" algn="l"/>
                <a:tab pos="7637939" algn="l"/>
                <a:tab pos="8062451" algn="l"/>
                <a:tab pos="8486965" algn="l"/>
              </a:tabLst>
              <a:defRPr/>
            </a:pPr>
            <a:r>
              <a:rPr lang="de-DE" sz="900" b="1" dirty="0">
                <a:solidFill>
                  <a:srgbClr val="000000"/>
                </a:solidFill>
                <a:latin typeface="+mn-lt"/>
                <a:cs typeface="Arial" pitchFamily="34" charset="0"/>
              </a:rPr>
              <a:t>Abreise</a:t>
            </a:r>
          </a:p>
          <a:p>
            <a:pPr algn="just" hangingPunct="0">
              <a:tabLst>
                <a:tab pos="0" algn="l"/>
                <a:tab pos="422869" algn="l"/>
                <a:tab pos="847380" algn="l"/>
                <a:tab pos="1270247" algn="l"/>
                <a:tab pos="1694760" algn="l"/>
                <a:tab pos="2119273" algn="l"/>
                <a:tab pos="2543786" algn="l"/>
                <a:tab pos="2968299" algn="l"/>
                <a:tab pos="3392811" algn="l"/>
                <a:tab pos="3817325" algn="l"/>
                <a:tab pos="4241837" algn="l"/>
                <a:tab pos="4666350" algn="l"/>
                <a:tab pos="5090862" algn="l"/>
                <a:tab pos="5515374" algn="l"/>
                <a:tab pos="5939888" algn="l"/>
                <a:tab pos="6364400" algn="l"/>
                <a:tab pos="6788913" algn="l"/>
                <a:tab pos="7213427" algn="l"/>
                <a:tab pos="7637939" algn="l"/>
                <a:tab pos="8062451" algn="l"/>
                <a:tab pos="8486965" algn="l"/>
              </a:tabLst>
              <a:defRPr/>
            </a:pPr>
            <a:r>
              <a:rPr lang="de-DE" sz="900" dirty="0">
                <a:solidFill>
                  <a:srgbClr val="000000"/>
                </a:solidFill>
                <a:latin typeface="+mn-lt"/>
                <a:ea typeface="Arial Unicode MS" pitchFamily="34" charset="-128"/>
                <a:cs typeface="Arial" pitchFamily="34" charset="0"/>
              </a:rPr>
              <a:t>Die Schlafräume müssen in der Regel bis 9.30 Uhr geräumt sein. Nach Absprache mit der Herbergsleitung sind Ausnahmen möglich.</a:t>
            </a:r>
          </a:p>
          <a:p>
            <a:pPr algn="just" hangingPunct="0">
              <a:spcBef>
                <a:spcPts val="600"/>
              </a:spcBef>
              <a:tabLst>
                <a:tab pos="0" algn="l"/>
                <a:tab pos="422869" algn="l"/>
                <a:tab pos="847380" algn="l"/>
                <a:tab pos="1270247" algn="l"/>
                <a:tab pos="1694760" algn="l"/>
                <a:tab pos="2119273" algn="l"/>
                <a:tab pos="2543786" algn="l"/>
                <a:tab pos="2968299" algn="l"/>
                <a:tab pos="3392811" algn="l"/>
                <a:tab pos="3817325" algn="l"/>
                <a:tab pos="4241837" algn="l"/>
                <a:tab pos="4666350" algn="l"/>
                <a:tab pos="5090862" algn="l"/>
                <a:tab pos="5515374" algn="l"/>
                <a:tab pos="5939888" algn="l"/>
                <a:tab pos="6364400" algn="l"/>
                <a:tab pos="6788913" algn="l"/>
                <a:tab pos="7213427" algn="l"/>
                <a:tab pos="7637939" algn="l"/>
                <a:tab pos="8062451" algn="l"/>
                <a:tab pos="8486965" algn="l"/>
              </a:tabLst>
              <a:defRPr/>
            </a:pPr>
            <a:r>
              <a:rPr lang="de-DE" sz="900" b="1" dirty="0">
                <a:solidFill>
                  <a:srgbClr val="000000"/>
                </a:solidFill>
                <a:latin typeface="+mn-lt"/>
                <a:ea typeface="Arial Unicode MS" pitchFamily="34" charset="-128"/>
                <a:cs typeface="Arial" pitchFamily="34" charset="0"/>
              </a:rPr>
              <a:t>H</a:t>
            </a:r>
            <a:r>
              <a:rPr lang="de-DE" sz="900" b="1" dirty="0">
                <a:solidFill>
                  <a:srgbClr val="000000"/>
                </a:solidFill>
                <a:latin typeface="+mn-lt"/>
                <a:cs typeface="Arial" pitchFamily="34" charset="0"/>
              </a:rPr>
              <a:t>ausrecht</a:t>
            </a:r>
          </a:p>
          <a:p>
            <a:pPr algn="just" hangingPunct="0">
              <a:tabLst>
                <a:tab pos="0" algn="l"/>
                <a:tab pos="422869" algn="l"/>
                <a:tab pos="847380" algn="l"/>
                <a:tab pos="1270247" algn="l"/>
                <a:tab pos="1694760" algn="l"/>
                <a:tab pos="2119273" algn="l"/>
                <a:tab pos="2543786" algn="l"/>
                <a:tab pos="2968299" algn="l"/>
                <a:tab pos="3392811" algn="l"/>
                <a:tab pos="3817325" algn="l"/>
                <a:tab pos="4241837" algn="l"/>
                <a:tab pos="4666350" algn="l"/>
                <a:tab pos="5090862" algn="l"/>
                <a:tab pos="5515374" algn="l"/>
                <a:tab pos="5939888" algn="l"/>
                <a:tab pos="6364400" algn="l"/>
                <a:tab pos="6788913" algn="l"/>
                <a:tab pos="7213427" algn="l"/>
                <a:tab pos="7637939" algn="l"/>
                <a:tab pos="8062451" algn="l"/>
                <a:tab pos="8486965" algn="l"/>
              </a:tabLst>
              <a:defRPr/>
            </a:pPr>
            <a:r>
              <a:rPr lang="de-DE" sz="900" dirty="0">
                <a:solidFill>
                  <a:srgbClr val="000000"/>
                </a:solidFill>
                <a:latin typeface="+mn-lt"/>
                <a:cs typeface="Arial" pitchFamily="34" charset="0"/>
              </a:rPr>
              <a:t>Die Herbergsleitung oder ein von ihr Beauftragter übt das Hausrecht im Auftrage des Trägers der Jugendherberge aus. Diese können bei Nicht-beachtung der Grundregeln ein Hausverbot aussprechen. Das Hausverbot wird mündlich begründet.</a:t>
            </a:r>
          </a:p>
          <a:p>
            <a:pPr algn="just" hangingPunct="0">
              <a:tabLst>
                <a:tab pos="0" algn="l"/>
                <a:tab pos="422869" algn="l"/>
                <a:tab pos="847380" algn="l"/>
                <a:tab pos="1270247" algn="l"/>
                <a:tab pos="1694760" algn="l"/>
                <a:tab pos="2119273" algn="l"/>
                <a:tab pos="2543786" algn="l"/>
                <a:tab pos="2968299" algn="l"/>
                <a:tab pos="3392811" algn="l"/>
                <a:tab pos="3817325" algn="l"/>
                <a:tab pos="4241837" algn="l"/>
                <a:tab pos="4666350" algn="l"/>
                <a:tab pos="5090862" algn="l"/>
                <a:tab pos="5515374" algn="l"/>
                <a:tab pos="5939888" algn="l"/>
                <a:tab pos="6364400" algn="l"/>
                <a:tab pos="6788913" algn="l"/>
                <a:tab pos="7213427" algn="l"/>
                <a:tab pos="7637939" algn="l"/>
                <a:tab pos="8062451" algn="l"/>
                <a:tab pos="8486965" algn="l"/>
              </a:tabLst>
              <a:defRPr/>
            </a:pPr>
            <a:endParaRPr lang="de-DE" sz="200" dirty="0">
              <a:solidFill>
                <a:srgbClr val="000000"/>
              </a:solidFill>
              <a:latin typeface="+mn-lt"/>
              <a:cs typeface="Arial" pitchFamily="34" charset="0"/>
            </a:endParaRPr>
          </a:p>
          <a:p>
            <a:pPr algn="just" hangingPunct="0">
              <a:tabLst>
                <a:tab pos="0" algn="l"/>
                <a:tab pos="422869" algn="l"/>
                <a:tab pos="847380" algn="l"/>
                <a:tab pos="1270247" algn="l"/>
                <a:tab pos="1694760" algn="l"/>
                <a:tab pos="2119273" algn="l"/>
                <a:tab pos="2543786" algn="l"/>
                <a:tab pos="2968299" algn="l"/>
                <a:tab pos="3392811" algn="l"/>
                <a:tab pos="3817325" algn="l"/>
                <a:tab pos="4241837" algn="l"/>
                <a:tab pos="4666350" algn="l"/>
                <a:tab pos="5090862" algn="l"/>
                <a:tab pos="5515374" algn="l"/>
                <a:tab pos="5939888" algn="l"/>
                <a:tab pos="6364400" algn="l"/>
                <a:tab pos="6788913" algn="l"/>
                <a:tab pos="7213427" algn="l"/>
                <a:tab pos="7637939" algn="l"/>
                <a:tab pos="8062451" algn="l"/>
                <a:tab pos="8486965" algn="l"/>
              </a:tabLst>
              <a:defRPr/>
            </a:pPr>
            <a:r>
              <a:rPr lang="de-DE" sz="900" dirty="0">
                <a:solidFill>
                  <a:srgbClr val="000000"/>
                </a:solidFill>
                <a:latin typeface="+mn-lt"/>
                <a:cs typeface="Arial" pitchFamily="34" charset="0"/>
              </a:rPr>
              <a:t>--------------------------------------------------------------------------------------------------</a:t>
            </a:r>
          </a:p>
          <a:p>
            <a:pPr algn="just" hangingPunct="0">
              <a:spcBef>
                <a:spcPts val="324"/>
              </a:spcBef>
              <a:tabLst>
                <a:tab pos="0" algn="l"/>
                <a:tab pos="422869" algn="l"/>
                <a:tab pos="847380" algn="l"/>
                <a:tab pos="1270247" algn="l"/>
                <a:tab pos="1694760" algn="l"/>
                <a:tab pos="2119273" algn="l"/>
                <a:tab pos="2543786" algn="l"/>
                <a:tab pos="2968299" algn="l"/>
                <a:tab pos="3392811" algn="l"/>
                <a:tab pos="3817325" algn="l"/>
                <a:tab pos="4241837" algn="l"/>
                <a:tab pos="4666350" algn="l"/>
                <a:tab pos="5090862" algn="l"/>
                <a:tab pos="5515374" algn="l"/>
                <a:tab pos="5939888" algn="l"/>
                <a:tab pos="6364400" algn="l"/>
                <a:tab pos="6788913" algn="l"/>
                <a:tab pos="7213427" algn="l"/>
                <a:tab pos="7637939" algn="l"/>
                <a:tab pos="8062451" algn="l"/>
                <a:tab pos="8486965" algn="l"/>
              </a:tabLst>
              <a:defRPr/>
            </a:pPr>
            <a:r>
              <a:rPr lang="de-DE" sz="900" dirty="0">
                <a:solidFill>
                  <a:srgbClr val="000000"/>
                </a:solidFill>
                <a:ea typeface="Arial Unicode MS" pitchFamily="34" charset="-128"/>
                <a:cs typeface="Arial" pitchFamily="34" charset="0"/>
              </a:rPr>
              <a:t>Diese Hausordnung wurde durch Beschluss der Mitgliederversammlung vom </a:t>
            </a:r>
            <a:r>
              <a:rPr lang="de-DE" sz="900" dirty="0">
                <a:solidFill>
                  <a:srgbClr val="000000"/>
                </a:solidFill>
                <a:cs typeface="Arial" pitchFamily="34" charset="0"/>
              </a:rPr>
              <a:t>18. November 2017 in Berlin verabschiedet.</a:t>
            </a:r>
            <a:endParaRPr lang="de-DE" sz="900" dirty="0">
              <a:solidFill>
                <a:srgbClr val="000000"/>
              </a:solidFill>
              <a:ea typeface="Arial Unicode MS" pitchFamily="34" charset="-128"/>
              <a:cs typeface="Arial" pitchFamily="34" charset="0"/>
            </a:endParaRPr>
          </a:p>
        </p:txBody>
      </p:sp>
      <p:sp>
        <p:nvSpPr>
          <p:cNvPr id="14" name="Freihandform 13"/>
          <p:cNvSpPr>
            <a:spLocks/>
          </p:cNvSpPr>
          <p:nvPr/>
        </p:nvSpPr>
        <p:spPr bwMode="auto">
          <a:xfrm>
            <a:off x="180181" y="4751109"/>
            <a:ext cx="3464719" cy="5221466"/>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5033" tIns="44214" rIns="85033" bIns="44214">
            <a:spAutoFit/>
          </a:bodyPr>
          <a:lstStyle/>
          <a:p>
            <a:pPr algn="just" hangingPunct="0">
              <a:spcBef>
                <a:spcPts val="531"/>
              </a:spcBef>
              <a:tabLst>
                <a:tab pos="0" algn="l"/>
                <a:tab pos="422869" algn="l"/>
                <a:tab pos="847380" algn="l"/>
                <a:tab pos="1270247" algn="l"/>
                <a:tab pos="1694760" algn="l"/>
                <a:tab pos="2119273" algn="l"/>
                <a:tab pos="2543786" algn="l"/>
                <a:tab pos="2968299" algn="l"/>
                <a:tab pos="3392811" algn="l"/>
                <a:tab pos="3817325" algn="l"/>
                <a:tab pos="4241837" algn="l"/>
                <a:tab pos="4666350" algn="l"/>
                <a:tab pos="5090862" algn="l"/>
                <a:tab pos="5515374" algn="l"/>
                <a:tab pos="5939888" algn="l"/>
                <a:tab pos="6364400" algn="l"/>
                <a:tab pos="6788913" algn="l"/>
                <a:tab pos="7213427" algn="l"/>
                <a:tab pos="7637939" algn="l"/>
                <a:tab pos="8062451" algn="l"/>
                <a:tab pos="8486965" algn="l"/>
              </a:tabLst>
              <a:defRPr/>
            </a:pPr>
            <a:endParaRPr lang="de-DE" sz="900" dirty="0">
              <a:solidFill>
                <a:srgbClr val="000000"/>
              </a:solidFill>
              <a:latin typeface="Arial" pitchFamily="34" charset="0"/>
              <a:ea typeface="Arial Unicode MS" pitchFamily="34" charset="-128"/>
              <a:cs typeface="Arial" pitchFamily="34" charset="0"/>
            </a:endParaRPr>
          </a:p>
          <a:p>
            <a:pPr algn="just" hangingPunct="0">
              <a:spcBef>
                <a:spcPts val="531"/>
              </a:spcBef>
              <a:tabLst>
                <a:tab pos="0" algn="l"/>
                <a:tab pos="422869" algn="l"/>
                <a:tab pos="847380" algn="l"/>
                <a:tab pos="1270247" algn="l"/>
                <a:tab pos="1694760" algn="l"/>
                <a:tab pos="2119273" algn="l"/>
                <a:tab pos="2543786" algn="l"/>
                <a:tab pos="2968299" algn="l"/>
                <a:tab pos="3392811" algn="l"/>
                <a:tab pos="3817325" algn="l"/>
                <a:tab pos="4241837" algn="l"/>
                <a:tab pos="4666350" algn="l"/>
                <a:tab pos="5090862" algn="l"/>
                <a:tab pos="5515374" algn="l"/>
                <a:tab pos="5939888" algn="l"/>
                <a:tab pos="6364400" algn="l"/>
                <a:tab pos="6788913" algn="l"/>
                <a:tab pos="7213427" algn="l"/>
                <a:tab pos="7637939" algn="l"/>
                <a:tab pos="8062451" algn="l"/>
                <a:tab pos="8486965" algn="l"/>
              </a:tabLst>
              <a:defRPr/>
            </a:pPr>
            <a:r>
              <a:rPr lang="de-DE" sz="900" dirty="0">
                <a:solidFill>
                  <a:srgbClr val="000000"/>
                </a:solidFill>
                <a:latin typeface="+mn-lt"/>
                <a:ea typeface="Arial Unicode MS" pitchFamily="34" charset="-128"/>
                <a:cs typeface="Arial" pitchFamily="34" charset="0"/>
              </a:rPr>
              <a:t>Das Deutsche Jugendherbergswerk wünscht allen Gästen einen angenehmen und erlebnisreichen Aufenthalt in seinen Jugend-herbergen. Unsere Gäste finden nicht nur eine Fülle von Begegnungsmöglichkeiten, sondern treffen auch auf Menschen unter-schiedlicher Altersgruppen und Kulturen. Diese haben oftmals </a:t>
            </a:r>
            <a:r>
              <a:rPr lang="de-DE" sz="900" dirty="0" err="1">
                <a:solidFill>
                  <a:srgbClr val="000000"/>
                </a:solidFill>
                <a:latin typeface="+mn-lt"/>
                <a:ea typeface="Arial Unicode MS" pitchFamily="34" charset="-128"/>
                <a:cs typeface="Arial" pitchFamily="34" charset="0"/>
              </a:rPr>
              <a:t>indivi</a:t>
            </a:r>
            <a:r>
              <a:rPr lang="de-DE" sz="900" dirty="0">
                <a:solidFill>
                  <a:srgbClr val="000000"/>
                </a:solidFill>
                <a:latin typeface="+mn-lt"/>
                <a:ea typeface="Arial Unicode MS" pitchFamily="34" charset="-128"/>
                <a:cs typeface="Arial" pitchFamily="34" charset="0"/>
              </a:rPr>
              <a:t>-duelle Gewohnheiten, Verhaltensweisen und Bedürfnisse. Die Jugend-herbergen haben Hausregeln, die helfen sollen, die unterschiedlichen Bedürfnisse zu berücksichtigen und einen spannungsarmen Aufenthalt zu ermöglichen. Gruppenleiter und Lehrer sind verantwortlich für Ihre Gruppen.</a:t>
            </a:r>
          </a:p>
          <a:p>
            <a:pPr algn="just" hangingPunct="0">
              <a:spcBef>
                <a:spcPts val="600"/>
              </a:spcBef>
              <a:tabLst>
                <a:tab pos="0" algn="l"/>
                <a:tab pos="422869" algn="l"/>
                <a:tab pos="847380" algn="l"/>
                <a:tab pos="1270247" algn="l"/>
                <a:tab pos="1694760" algn="l"/>
                <a:tab pos="2119273" algn="l"/>
                <a:tab pos="2543786" algn="l"/>
                <a:tab pos="2968299" algn="l"/>
                <a:tab pos="3392811" algn="l"/>
                <a:tab pos="3817325" algn="l"/>
                <a:tab pos="4241837" algn="l"/>
                <a:tab pos="4666350" algn="l"/>
                <a:tab pos="5090862" algn="l"/>
                <a:tab pos="5515374" algn="l"/>
                <a:tab pos="5939888" algn="l"/>
                <a:tab pos="6364400" algn="l"/>
                <a:tab pos="6788913" algn="l"/>
                <a:tab pos="7213427" algn="l"/>
                <a:tab pos="7637939" algn="l"/>
                <a:tab pos="8062451" algn="l"/>
                <a:tab pos="8486965" algn="l"/>
              </a:tabLst>
              <a:defRPr/>
            </a:pPr>
            <a:r>
              <a:rPr lang="de-DE" sz="900" b="1" dirty="0">
                <a:solidFill>
                  <a:srgbClr val="000000"/>
                </a:solidFill>
                <a:latin typeface="+mn-lt"/>
                <a:cs typeface="Arial" pitchFamily="34" charset="0"/>
              </a:rPr>
              <a:t>Ankunft                                                                   </a:t>
            </a:r>
            <a:r>
              <a:rPr lang="de-DE" sz="900" dirty="0">
                <a:solidFill>
                  <a:srgbClr val="000000"/>
                </a:solidFill>
                <a:latin typeface="+mn-lt"/>
                <a:ea typeface="Arial Unicode MS" pitchFamily="34" charset="-128"/>
                <a:cs typeface="Arial" pitchFamily="34" charset="0"/>
              </a:rPr>
              <a:t>			    Wenn Sie angemeldet sind, können Sie Ihre Ankunftszeit mit der  Herbergsleitung vereinbaren. Zugesagte Plätze werden bis 18 Uhr freigehalten, danach können sie  an andere Gäste vergeben werden.</a:t>
            </a:r>
          </a:p>
          <a:p>
            <a:pPr algn="just" hangingPunct="0">
              <a:spcBef>
                <a:spcPts val="531"/>
              </a:spcBef>
              <a:tabLst>
                <a:tab pos="0" algn="l"/>
                <a:tab pos="422869" algn="l"/>
                <a:tab pos="847380" algn="l"/>
                <a:tab pos="1270247" algn="l"/>
                <a:tab pos="1694760" algn="l"/>
                <a:tab pos="2119273" algn="l"/>
                <a:tab pos="2543786" algn="l"/>
                <a:tab pos="2968299" algn="l"/>
                <a:tab pos="3392811" algn="l"/>
                <a:tab pos="3817325" algn="l"/>
                <a:tab pos="4241837" algn="l"/>
                <a:tab pos="4666350" algn="l"/>
                <a:tab pos="5090862" algn="l"/>
                <a:tab pos="5515374" algn="l"/>
                <a:tab pos="5939888" algn="l"/>
                <a:tab pos="6364400" algn="l"/>
                <a:tab pos="6788913" algn="l"/>
                <a:tab pos="7213427" algn="l"/>
                <a:tab pos="7637939" algn="l"/>
                <a:tab pos="8062451" algn="l"/>
                <a:tab pos="8486965" algn="l"/>
              </a:tabLst>
              <a:defRPr/>
            </a:pPr>
            <a:r>
              <a:rPr lang="de-DE" sz="900" dirty="0">
                <a:solidFill>
                  <a:srgbClr val="000000"/>
                </a:solidFill>
                <a:latin typeface="+mn-lt"/>
                <a:ea typeface="Arial Unicode MS" pitchFamily="34" charset="-128"/>
                <a:cs typeface="Arial" pitchFamily="34" charset="0"/>
              </a:rPr>
              <a:t>Wenn Sie nicht angemeldet sind, können Sie telefonisch oder direkt in der Jugendherberge erfahren, ob es freie Plätze  gibt.</a:t>
            </a:r>
          </a:p>
          <a:p>
            <a:pPr algn="just" hangingPunct="0">
              <a:spcBef>
                <a:spcPts val="531"/>
              </a:spcBef>
              <a:tabLst>
                <a:tab pos="0" algn="l"/>
                <a:tab pos="422869" algn="l"/>
                <a:tab pos="847380" algn="l"/>
                <a:tab pos="1270247" algn="l"/>
                <a:tab pos="1694760" algn="l"/>
                <a:tab pos="2119273" algn="l"/>
                <a:tab pos="2543786" algn="l"/>
                <a:tab pos="2968299" algn="l"/>
                <a:tab pos="3392811" algn="l"/>
                <a:tab pos="3817325" algn="l"/>
                <a:tab pos="4241837" algn="l"/>
                <a:tab pos="4666350" algn="l"/>
                <a:tab pos="5090862" algn="l"/>
                <a:tab pos="5515374" algn="l"/>
                <a:tab pos="5939888" algn="l"/>
                <a:tab pos="6364400" algn="l"/>
                <a:tab pos="6788913" algn="l"/>
                <a:tab pos="7213427" algn="l"/>
                <a:tab pos="7637939" algn="l"/>
                <a:tab pos="8062451" algn="l"/>
                <a:tab pos="8486965" algn="l"/>
              </a:tabLst>
              <a:defRPr/>
            </a:pPr>
            <a:r>
              <a:rPr lang="de-DE" sz="900" dirty="0">
                <a:solidFill>
                  <a:srgbClr val="000000"/>
                </a:solidFill>
                <a:latin typeface="+mn-lt"/>
                <a:ea typeface="Arial Unicode MS" pitchFamily="34" charset="-128"/>
                <a:cs typeface="Arial" pitchFamily="34" charset="0"/>
              </a:rPr>
              <a:t>Wer in einer Jugendherberge übernachten oder andere Angebote in Anspruch nehmen möchte, muss Mitglied des Deutschen Jugend-</a:t>
            </a:r>
            <a:r>
              <a:rPr lang="de-DE" sz="900" dirty="0" err="1">
                <a:solidFill>
                  <a:srgbClr val="000000"/>
                </a:solidFill>
                <a:latin typeface="+mn-lt"/>
                <a:ea typeface="Arial Unicode MS" pitchFamily="34" charset="-128"/>
                <a:cs typeface="Arial" pitchFamily="34" charset="0"/>
              </a:rPr>
              <a:t>herbergswerkes</a:t>
            </a:r>
            <a:r>
              <a:rPr lang="de-DE" sz="900" dirty="0">
                <a:solidFill>
                  <a:srgbClr val="000000"/>
                </a:solidFill>
                <a:latin typeface="+mn-lt"/>
                <a:ea typeface="Arial Unicode MS" pitchFamily="34" charset="-128"/>
                <a:cs typeface="Arial" pitchFamily="34" charset="0"/>
              </a:rPr>
              <a:t> oder eines anderen nationalen Jugendherbergs-verbandes sein. Reisende mit deutscher Anschrift können auch in der Jugendherberge Mitglied werden, ausländische Gäste ohne Mitglieds-karte müssen eine „Internationale Gästekarte“ erwerben.</a:t>
            </a:r>
          </a:p>
          <a:p>
            <a:pPr algn="just" hangingPunct="0">
              <a:spcBef>
                <a:spcPts val="600"/>
              </a:spcBef>
              <a:tabLst>
                <a:tab pos="0" algn="l"/>
                <a:tab pos="422869" algn="l"/>
                <a:tab pos="847380" algn="l"/>
                <a:tab pos="1270247" algn="l"/>
                <a:tab pos="1694760" algn="l"/>
                <a:tab pos="2119273" algn="l"/>
                <a:tab pos="2543786" algn="l"/>
                <a:tab pos="2968299" algn="l"/>
                <a:tab pos="3392811" algn="l"/>
                <a:tab pos="3817325" algn="l"/>
                <a:tab pos="4241837" algn="l"/>
                <a:tab pos="4666350" algn="l"/>
                <a:tab pos="5090862" algn="l"/>
                <a:tab pos="5515374" algn="l"/>
                <a:tab pos="5939888" algn="l"/>
                <a:tab pos="6364400" algn="l"/>
                <a:tab pos="6788913" algn="l"/>
                <a:tab pos="7213427" algn="l"/>
                <a:tab pos="7637939" algn="l"/>
                <a:tab pos="8062451" algn="l"/>
                <a:tab pos="8486965" algn="l"/>
              </a:tabLst>
              <a:defRPr/>
            </a:pPr>
            <a:r>
              <a:rPr lang="de-DE" sz="900" b="1" dirty="0">
                <a:solidFill>
                  <a:srgbClr val="000000"/>
                </a:solidFill>
                <a:latin typeface="+mn-lt"/>
                <a:cs typeface="Arial" pitchFamily="34" charset="0"/>
              </a:rPr>
              <a:t>Aufenthalt  					                          </a:t>
            </a:r>
            <a:r>
              <a:rPr lang="de-DE" sz="900" dirty="0">
                <a:solidFill>
                  <a:srgbClr val="000000"/>
                </a:solidFill>
                <a:latin typeface="+mn-lt"/>
                <a:ea typeface="Arial Unicode MS" pitchFamily="34" charset="-128"/>
                <a:cs typeface="Arial" pitchFamily="34" charset="0"/>
              </a:rPr>
              <a:t>Die Unterbringung erfolgt in Mehrbettzimmern und in der Regel nach Geschlecht getrennt. Familien können nach Anmeldung in einem Zimmer gemeinsam untergebracht werden,  sofern es verfügbar ist.</a:t>
            </a:r>
          </a:p>
          <a:p>
            <a:pPr algn="just" hangingPunct="0">
              <a:spcBef>
                <a:spcPts val="324"/>
              </a:spcBef>
              <a:tabLst>
                <a:tab pos="0" algn="l"/>
                <a:tab pos="422869" algn="l"/>
                <a:tab pos="847380" algn="l"/>
                <a:tab pos="1270247" algn="l"/>
                <a:tab pos="1694760" algn="l"/>
                <a:tab pos="2119273" algn="l"/>
                <a:tab pos="2543786" algn="l"/>
                <a:tab pos="2968299" algn="l"/>
                <a:tab pos="3392811" algn="l"/>
                <a:tab pos="3817325" algn="l"/>
                <a:tab pos="4241837" algn="l"/>
                <a:tab pos="4666350" algn="l"/>
                <a:tab pos="5090862" algn="l"/>
                <a:tab pos="5515374" algn="l"/>
                <a:tab pos="5939888" algn="l"/>
                <a:tab pos="6364400" algn="l"/>
                <a:tab pos="6788913" algn="l"/>
                <a:tab pos="7213427" algn="l"/>
                <a:tab pos="7637939" algn="l"/>
                <a:tab pos="8062451" algn="l"/>
                <a:tab pos="8486965" algn="l"/>
              </a:tabLst>
              <a:defRPr/>
            </a:pPr>
            <a:r>
              <a:rPr lang="de-DE" sz="900" b="1" dirty="0">
                <a:solidFill>
                  <a:srgbClr val="000000"/>
                </a:solidFill>
                <a:latin typeface="+mn-lt"/>
                <a:ea typeface="Arial Unicode MS" pitchFamily="34" charset="-128"/>
                <a:cs typeface="Arial" pitchFamily="34" charset="0"/>
              </a:rPr>
              <a:t>Wir bitten Sie während des Aufenthaltes um Mithilfe.  </a:t>
            </a:r>
            <a:r>
              <a:rPr lang="de-DE" sz="900" dirty="0">
                <a:solidFill>
                  <a:srgbClr val="000000"/>
                </a:solidFill>
                <a:ea typeface="Arial Unicode MS" pitchFamily="34" charset="-128"/>
                <a:cs typeface="Arial" pitchFamily="34" charset="0"/>
              </a:rPr>
              <a:t>Dazu gehört z.B., dass Sie die von Ihnen genutzten Einrichtungen, Räume und Gegenstände in Ordnung halten und beim Tischdienst helfen.</a:t>
            </a:r>
          </a:p>
          <a:p>
            <a:pPr algn="just" hangingPunct="0">
              <a:spcBef>
                <a:spcPts val="324"/>
              </a:spcBef>
              <a:tabLst>
                <a:tab pos="0" algn="l"/>
                <a:tab pos="422869" algn="l"/>
                <a:tab pos="847380" algn="l"/>
                <a:tab pos="1270247" algn="l"/>
                <a:tab pos="1694760" algn="l"/>
                <a:tab pos="2119273" algn="l"/>
                <a:tab pos="2543786" algn="l"/>
                <a:tab pos="2968299" algn="l"/>
                <a:tab pos="3392811" algn="l"/>
                <a:tab pos="3817325" algn="l"/>
                <a:tab pos="4241837" algn="l"/>
                <a:tab pos="4666350" algn="l"/>
                <a:tab pos="5090862" algn="l"/>
                <a:tab pos="5515374" algn="l"/>
                <a:tab pos="5939888" algn="l"/>
                <a:tab pos="6364400" algn="l"/>
                <a:tab pos="6788913" algn="l"/>
                <a:tab pos="7213427" algn="l"/>
                <a:tab pos="7637939" algn="l"/>
                <a:tab pos="8062451" algn="l"/>
                <a:tab pos="8486965" algn="l"/>
              </a:tabLst>
              <a:defRPr/>
            </a:pPr>
            <a:r>
              <a:rPr lang="de-DE" sz="900" dirty="0">
                <a:solidFill>
                  <a:srgbClr val="000000"/>
                </a:solidFill>
                <a:ea typeface="Arial Unicode MS" pitchFamily="34" charset="-128"/>
                <a:cs typeface="Arial" pitchFamily="34" charset="0"/>
              </a:rPr>
              <a:t>Die Jugendherbergen haben sich dem Umwelt- und Naturschutz verpflichtet. Darum bitten wir Sie, Abfall getrennt zu sammeln oder ganz zu vermeiden und mit Energie und Wasser sparsam umzugehen.</a:t>
            </a:r>
          </a:p>
        </p:txBody>
      </p:sp>
      <p:sp>
        <p:nvSpPr>
          <p:cNvPr id="24586" name="Freihandform 7"/>
          <p:cNvSpPr>
            <a:spLocks/>
          </p:cNvSpPr>
          <p:nvPr/>
        </p:nvSpPr>
        <p:spPr bwMode="auto">
          <a:xfrm>
            <a:off x="196850" y="4340225"/>
            <a:ext cx="7112000" cy="393700"/>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FFB600"/>
          </a:solidFill>
          <a:ln w="9363">
            <a:solidFill>
              <a:srgbClr val="000000"/>
            </a:solidFill>
            <a:round/>
            <a:headEnd/>
            <a:tailEnd/>
          </a:ln>
        </p:spPr>
        <p:txBody>
          <a:bodyPr lIns="82649" tIns="40474" rIns="82649" bIns="40474" anchor="ctr" anchorCtr="1"/>
          <a:lstStyle>
            <a:lvl1pPr eaLnBrk="0" hangingPunct="0">
              <a:lnSpc>
                <a:spcPct val="95000"/>
              </a:lnSpc>
              <a:spcBef>
                <a:spcPts val="713"/>
              </a:spcBef>
              <a:tabLst>
                <a:tab pos="0" algn="l"/>
                <a:tab pos="407988" algn="l"/>
                <a:tab pos="817563" algn="l"/>
                <a:tab pos="1225550" algn="l"/>
                <a:tab pos="1635125" algn="l"/>
                <a:tab pos="2044700" algn="l"/>
                <a:tab pos="2454275" algn="l"/>
                <a:tab pos="2863850" algn="l"/>
                <a:tab pos="3273425" algn="l"/>
                <a:tab pos="3683000" algn="l"/>
                <a:tab pos="4092575" algn="l"/>
                <a:tab pos="4502150" algn="l"/>
                <a:tab pos="4911725" algn="l"/>
                <a:tab pos="5321300" algn="l"/>
                <a:tab pos="5730875" algn="l"/>
                <a:tab pos="6140450" algn="l"/>
                <a:tab pos="6550025" algn="l"/>
                <a:tab pos="6959600" algn="l"/>
                <a:tab pos="7369175" algn="l"/>
                <a:tab pos="7778750" algn="l"/>
                <a:tab pos="8188325" algn="l"/>
              </a:tabLst>
              <a:defRPr sz="2800">
                <a:solidFill>
                  <a:srgbClr val="000000"/>
                </a:solidFill>
                <a:latin typeface="Times New Roman" pitchFamily="18" charset="0"/>
                <a:ea typeface="Arial Unicode MS" pitchFamily="34" charset="-128"/>
                <a:cs typeface="Arial Unicode MS" pitchFamily="34" charset="-128"/>
              </a:defRPr>
            </a:lvl1pPr>
            <a:lvl2pPr marL="742950" indent="-285750" eaLnBrk="0" hangingPunct="0">
              <a:lnSpc>
                <a:spcPct val="95000"/>
              </a:lnSpc>
              <a:spcBef>
                <a:spcPts val="575"/>
              </a:spcBef>
              <a:buClr>
                <a:srgbClr val="000000"/>
              </a:buClr>
              <a:buSzPct val="100000"/>
              <a:buFont typeface="Times New Roman" pitchFamily="18" charset="0"/>
              <a:buChar char="–"/>
              <a:tabLst>
                <a:tab pos="0" algn="l"/>
                <a:tab pos="407988" algn="l"/>
                <a:tab pos="817563" algn="l"/>
                <a:tab pos="1225550" algn="l"/>
                <a:tab pos="1635125" algn="l"/>
                <a:tab pos="2044700" algn="l"/>
                <a:tab pos="2454275" algn="l"/>
                <a:tab pos="2863850" algn="l"/>
                <a:tab pos="3273425" algn="l"/>
                <a:tab pos="3683000" algn="l"/>
                <a:tab pos="4092575" algn="l"/>
                <a:tab pos="4502150" algn="l"/>
                <a:tab pos="4911725" algn="l"/>
                <a:tab pos="5321300" algn="l"/>
                <a:tab pos="5730875" algn="l"/>
                <a:tab pos="6140450" algn="l"/>
                <a:tab pos="6550025" algn="l"/>
                <a:tab pos="6959600" algn="l"/>
                <a:tab pos="7369175" algn="l"/>
                <a:tab pos="7778750" algn="l"/>
                <a:tab pos="8188325" algn="l"/>
              </a:tabLst>
              <a:defRPr sz="2300">
                <a:solidFill>
                  <a:srgbClr val="000000"/>
                </a:solidFill>
                <a:latin typeface="Times New Roman" pitchFamily="18" charset="0"/>
                <a:ea typeface="Arial Unicode MS" pitchFamily="34" charset="-128"/>
                <a:cs typeface="Arial Unicode MS" pitchFamily="34" charset="-128"/>
              </a:defRPr>
            </a:lvl2pPr>
            <a:lvl3pPr marL="1143000" indent="-228600" eaLnBrk="0" hangingPunct="0">
              <a:lnSpc>
                <a:spcPct val="95000"/>
              </a:lnSpc>
              <a:spcBef>
                <a:spcPts val="575"/>
              </a:spcBef>
              <a:buClr>
                <a:srgbClr val="000000"/>
              </a:buClr>
              <a:buSzPct val="100000"/>
              <a:buFont typeface="Times New Roman" pitchFamily="18" charset="0"/>
              <a:buChar char="•"/>
              <a:tabLst>
                <a:tab pos="0" algn="l"/>
                <a:tab pos="407988" algn="l"/>
                <a:tab pos="817563" algn="l"/>
                <a:tab pos="1225550" algn="l"/>
                <a:tab pos="1635125" algn="l"/>
                <a:tab pos="2044700" algn="l"/>
                <a:tab pos="2454275" algn="l"/>
                <a:tab pos="2863850" algn="l"/>
                <a:tab pos="3273425" algn="l"/>
                <a:tab pos="3683000" algn="l"/>
                <a:tab pos="4092575" algn="l"/>
                <a:tab pos="4502150" algn="l"/>
                <a:tab pos="4911725" algn="l"/>
                <a:tab pos="5321300" algn="l"/>
                <a:tab pos="5730875" algn="l"/>
                <a:tab pos="6140450" algn="l"/>
                <a:tab pos="6550025" algn="l"/>
                <a:tab pos="6959600" algn="l"/>
                <a:tab pos="7369175" algn="l"/>
                <a:tab pos="7778750" algn="l"/>
                <a:tab pos="8188325" algn="l"/>
              </a:tabLst>
              <a:defRPr sz="2300">
                <a:solidFill>
                  <a:srgbClr val="000000"/>
                </a:solidFill>
                <a:latin typeface="Times New Roman" pitchFamily="18" charset="0"/>
                <a:ea typeface="Arial Unicode MS" pitchFamily="34" charset="-128"/>
                <a:cs typeface="Arial Unicode MS" pitchFamily="34" charset="-128"/>
              </a:defRPr>
            </a:lvl3pPr>
            <a:lvl4pPr marL="1600200" indent="-228600" eaLnBrk="0" hangingPunct="0">
              <a:lnSpc>
                <a:spcPct val="95000"/>
              </a:lnSpc>
              <a:spcBef>
                <a:spcPts val="425"/>
              </a:spcBef>
              <a:buClr>
                <a:srgbClr val="000000"/>
              </a:buClr>
              <a:buSzPct val="100000"/>
              <a:buFont typeface="Times New Roman" pitchFamily="18" charset="0"/>
              <a:buChar char="–"/>
              <a:tabLst>
                <a:tab pos="0" algn="l"/>
                <a:tab pos="407988" algn="l"/>
                <a:tab pos="817563" algn="l"/>
                <a:tab pos="1225550" algn="l"/>
                <a:tab pos="1635125" algn="l"/>
                <a:tab pos="2044700" algn="l"/>
                <a:tab pos="2454275" algn="l"/>
                <a:tab pos="2863850" algn="l"/>
                <a:tab pos="3273425" algn="l"/>
                <a:tab pos="3683000" algn="l"/>
                <a:tab pos="4092575" algn="l"/>
                <a:tab pos="4502150" algn="l"/>
                <a:tab pos="4911725" algn="l"/>
                <a:tab pos="5321300" algn="l"/>
                <a:tab pos="5730875" algn="l"/>
                <a:tab pos="6140450" algn="l"/>
                <a:tab pos="6550025" algn="l"/>
                <a:tab pos="6959600" algn="l"/>
                <a:tab pos="7369175" algn="l"/>
                <a:tab pos="7778750" algn="l"/>
                <a:tab pos="8188325" algn="l"/>
              </a:tabLst>
              <a:defRPr>
                <a:solidFill>
                  <a:srgbClr val="000000"/>
                </a:solidFill>
                <a:latin typeface="Times New Roman" pitchFamily="18" charset="0"/>
                <a:ea typeface="Arial Unicode MS" pitchFamily="34" charset="-128"/>
                <a:cs typeface="Arial Unicode MS" pitchFamily="34" charset="-128"/>
              </a:defRPr>
            </a:lvl4pPr>
            <a:lvl5pPr marL="2057400" indent="-228600" eaLnBrk="0" hangingPunct="0">
              <a:lnSpc>
                <a:spcPct val="95000"/>
              </a:lnSpc>
              <a:spcBef>
                <a:spcPts val="425"/>
              </a:spcBef>
              <a:buClr>
                <a:srgbClr val="000000"/>
              </a:buClr>
              <a:buSzPct val="100000"/>
              <a:buFont typeface="Times New Roman" pitchFamily="18" charset="0"/>
              <a:buChar char="»"/>
              <a:tabLst>
                <a:tab pos="0" algn="l"/>
                <a:tab pos="407988" algn="l"/>
                <a:tab pos="817563" algn="l"/>
                <a:tab pos="1225550" algn="l"/>
                <a:tab pos="1635125" algn="l"/>
                <a:tab pos="2044700" algn="l"/>
                <a:tab pos="2454275" algn="l"/>
                <a:tab pos="2863850" algn="l"/>
                <a:tab pos="3273425" algn="l"/>
                <a:tab pos="3683000" algn="l"/>
                <a:tab pos="4092575" algn="l"/>
                <a:tab pos="4502150" algn="l"/>
                <a:tab pos="4911725" algn="l"/>
                <a:tab pos="5321300" algn="l"/>
                <a:tab pos="5730875" algn="l"/>
                <a:tab pos="6140450" algn="l"/>
                <a:tab pos="6550025" algn="l"/>
                <a:tab pos="6959600" algn="l"/>
                <a:tab pos="7369175" algn="l"/>
                <a:tab pos="7778750" algn="l"/>
                <a:tab pos="8188325" algn="l"/>
              </a:tabLst>
              <a:defRPr>
                <a:solidFill>
                  <a:srgbClr val="000000"/>
                </a:solidFill>
                <a:latin typeface="Times New Roman" pitchFamily="18" charset="0"/>
                <a:ea typeface="Arial Unicode MS" pitchFamily="34" charset="-128"/>
                <a:cs typeface="Arial Unicode MS" pitchFamily="34" charset="-128"/>
              </a:defRPr>
            </a:lvl5pPr>
            <a:lvl6pPr marL="2514600" indent="-228600" eaLnBrk="0" fontAlgn="base" hangingPunct="0">
              <a:lnSpc>
                <a:spcPct val="95000"/>
              </a:lnSpc>
              <a:spcBef>
                <a:spcPts val="425"/>
              </a:spcBef>
              <a:spcAft>
                <a:spcPct val="0"/>
              </a:spcAft>
              <a:buClr>
                <a:srgbClr val="000000"/>
              </a:buClr>
              <a:buSzPct val="100000"/>
              <a:buFont typeface="Times New Roman" pitchFamily="18" charset="0"/>
              <a:buChar char="»"/>
              <a:tabLst>
                <a:tab pos="0" algn="l"/>
                <a:tab pos="407988" algn="l"/>
                <a:tab pos="817563" algn="l"/>
                <a:tab pos="1225550" algn="l"/>
                <a:tab pos="1635125" algn="l"/>
                <a:tab pos="2044700" algn="l"/>
                <a:tab pos="2454275" algn="l"/>
                <a:tab pos="2863850" algn="l"/>
                <a:tab pos="3273425" algn="l"/>
                <a:tab pos="3683000" algn="l"/>
                <a:tab pos="4092575" algn="l"/>
                <a:tab pos="4502150" algn="l"/>
                <a:tab pos="4911725" algn="l"/>
                <a:tab pos="5321300" algn="l"/>
                <a:tab pos="5730875" algn="l"/>
                <a:tab pos="6140450" algn="l"/>
                <a:tab pos="6550025" algn="l"/>
                <a:tab pos="6959600" algn="l"/>
                <a:tab pos="7369175" algn="l"/>
                <a:tab pos="7778750" algn="l"/>
                <a:tab pos="8188325" algn="l"/>
              </a:tabLst>
              <a:defRPr>
                <a:solidFill>
                  <a:srgbClr val="000000"/>
                </a:solidFill>
                <a:latin typeface="Times New Roman" pitchFamily="18" charset="0"/>
                <a:ea typeface="Arial Unicode MS" pitchFamily="34" charset="-128"/>
                <a:cs typeface="Arial Unicode MS" pitchFamily="34" charset="-128"/>
              </a:defRPr>
            </a:lvl6pPr>
            <a:lvl7pPr marL="2971800" indent="-228600" eaLnBrk="0" fontAlgn="base" hangingPunct="0">
              <a:lnSpc>
                <a:spcPct val="95000"/>
              </a:lnSpc>
              <a:spcBef>
                <a:spcPts val="425"/>
              </a:spcBef>
              <a:spcAft>
                <a:spcPct val="0"/>
              </a:spcAft>
              <a:buClr>
                <a:srgbClr val="000000"/>
              </a:buClr>
              <a:buSzPct val="100000"/>
              <a:buFont typeface="Times New Roman" pitchFamily="18" charset="0"/>
              <a:buChar char="»"/>
              <a:tabLst>
                <a:tab pos="0" algn="l"/>
                <a:tab pos="407988" algn="l"/>
                <a:tab pos="817563" algn="l"/>
                <a:tab pos="1225550" algn="l"/>
                <a:tab pos="1635125" algn="l"/>
                <a:tab pos="2044700" algn="l"/>
                <a:tab pos="2454275" algn="l"/>
                <a:tab pos="2863850" algn="l"/>
                <a:tab pos="3273425" algn="l"/>
                <a:tab pos="3683000" algn="l"/>
                <a:tab pos="4092575" algn="l"/>
                <a:tab pos="4502150" algn="l"/>
                <a:tab pos="4911725" algn="l"/>
                <a:tab pos="5321300" algn="l"/>
                <a:tab pos="5730875" algn="l"/>
                <a:tab pos="6140450" algn="l"/>
                <a:tab pos="6550025" algn="l"/>
                <a:tab pos="6959600" algn="l"/>
                <a:tab pos="7369175" algn="l"/>
                <a:tab pos="7778750" algn="l"/>
                <a:tab pos="8188325" algn="l"/>
              </a:tabLst>
              <a:defRPr>
                <a:solidFill>
                  <a:srgbClr val="000000"/>
                </a:solidFill>
                <a:latin typeface="Times New Roman" pitchFamily="18" charset="0"/>
                <a:ea typeface="Arial Unicode MS" pitchFamily="34" charset="-128"/>
                <a:cs typeface="Arial Unicode MS" pitchFamily="34" charset="-128"/>
              </a:defRPr>
            </a:lvl7pPr>
            <a:lvl8pPr marL="3429000" indent="-228600" eaLnBrk="0" fontAlgn="base" hangingPunct="0">
              <a:lnSpc>
                <a:spcPct val="95000"/>
              </a:lnSpc>
              <a:spcBef>
                <a:spcPts val="425"/>
              </a:spcBef>
              <a:spcAft>
                <a:spcPct val="0"/>
              </a:spcAft>
              <a:buClr>
                <a:srgbClr val="000000"/>
              </a:buClr>
              <a:buSzPct val="100000"/>
              <a:buFont typeface="Times New Roman" pitchFamily="18" charset="0"/>
              <a:buChar char="»"/>
              <a:tabLst>
                <a:tab pos="0" algn="l"/>
                <a:tab pos="407988" algn="l"/>
                <a:tab pos="817563" algn="l"/>
                <a:tab pos="1225550" algn="l"/>
                <a:tab pos="1635125" algn="l"/>
                <a:tab pos="2044700" algn="l"/>
                <a:tab pos="2454275" algn="l"/>
                <a:tab pos="2863850" algn="l"/>
                <a:tab pos="3273425" algn="l"/>
                <a:tab pos="3683000" algn="l"/>
                <a:tab pos="4092575" algn="l"/>
                <a:tab pos="4502150" algn="l"/>
                <a:tab pos="4911725" algn="l"/>
                <a:tab pos="5321300" algn="l"/>
                <a:tab pos="5730875" algn="l"/>
                <a:tab pos="6140450" algn="l"/>
                <a:tab pos="6550025" algn="l"/>
                <a:tab pos="6959600" algn="l"/>
                <a:tab pos="7369175" algn="l"/>
                <a:tab pos="7778750" algn="l"/>
                <a:tab pos="8188325" algn="l"/>
              </a:tabLst>
              <a:defRPr>
                <a:solidFill>
                  <a:srgbClr val="000000"/>
                </a:solidFill>
                <a:latin typeface="Times New Roman" pitchFamily="18" charset="0"/>
                <a:ea typeface="Arial Unicode MS" pitchFamily="34" charset="-128"/>
                <a:cs typeface="Arial Unicode MS" pitchFamily="34" charset="-128"/>
              </a:defRPr>
            </a:lvl8pPr>
            <a:lvl9pPr marL="3886200" indent="-228600" eaLnBrk="0" fontAlgn="base" hangingPunct="0">
              <a:lnSpc>
                <a:spcPct val="95000"/>
              </a:lnSpc>
              <a:spcBef>
                <a:spcPts val="425"/>
              </a:spcBef>
              <a:spcAft>
                <a:spcPct val="0"/>
              </a:spcAft>
              <a:buClr>
                <a:srgbClr val="000000"/>
              </a:buClr>
              <a:buSzPct val="100000"/>
              <a:buFont typeface="Times New Roman" pitchFamily="18" charset="0"/>
              <a:buChar char="»"/>
              <a:tabLst>
                <a:tab pos="0" algn="l"/>
                <a:tab pos="407988" algn="l"/>
                <a:tab pos="817563" algn="l"/>
                <a:tab pos="1225550" algn="l"/>
                <a:tab pos="1635125" algn="l"/>
                <a:tab pos="2044700" algn="l"/>
                <a:tab pos="2454275" algn="l"/>
                <a:tab pos="2863850" algn="l"/>
                <a:tab pos="3273425" algn="l"/>
                <a:tab pos="3683000" algn="l"/>
                <a:tab pos="4092575" algn="l"/>
                <a:tab pos="4502150" algn="l"/>
                <a:tab pos="4911725" algn="l"/>
                <a:tab pos="5321300" algn="l"/>
                <a:tab pos="5730875" algn="l"/>
                <a:tab pos="6140450" algn="l"/>
                <a:tab pos="6550025" algn="l"/>
                <a:tab pos="6959600" algn="l"/>
                <a:tab pos="7369175" algn="l"/>
                <a:tab pos="7778750" algn="l"/>
                <a:tab pos="8188325" algn="l"/>
              </a:tabLst>
              <a:defRPr>
                <a:solidFill>
                  <a:srgbClr val="000000"/>
                </a:solidFill>
                <a:latin typeface="Times New Roman" pitchFamily="18" charset="0"/>
                <a:ea typeface="Arial Unicode MS" pitchFamily="34" charset="-128"/>
                <a:cs typeface="Arial Unicode MS" pitchFamily="34" charset="-128"/>
              </a:defRPr>
            </a:lvl9pPr>
          </a:lstStyle>
          <a:p>
            <a:pPr algn="ctr" eaLnBrk="1">
              <a:lnSpc>
                <a:spcPct val="101000"/>
              </a:lnSpc>
              <a:spcBef>
                <a:spcPts val="688"/>
              </a:spcBef>
            </a:pPr>
            <a:r>
              <a:rPr lang="de-DE" altLang="de-DE" sz="1300" b="1">
                <a:latin typeface="Verdana" pitchFamily="34" charset="0"/>
              </a:rPr>
              <a:t>Hausordnung </a:t>
            </a:r>
          </a:p>
        </p:txBody>
      </p:sp>
      <p:sp>
        <p:nvSpPr>
          <p:cNvPr id="12" name="Freihandform 11"/>
          <p:cNvSpPr/>
          <p:nvPr/>
        </p:nvSpPr>
        <p:spPr>
          <a:xfrm>
            <a:off x="3348038" y="1100138"/>
            <a:ext cx="3889375" cy="420687"/>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lIns="82649" tIns="40474" rIns="82649" bIns="40474"/>
          <a:lstStyle/>
          <a:p>
            <a:pPr fontAlgn="auto" hangingPunct="0">
              <a:lnSpc>
                <a:spcPct val="118000"/>
              </a:lnSpc>
              <a:spcBef>
                <a:spcPts val="709"/>
              </a:spcBef>
              <a:spcAft>
                <a:spcPts val="0"/>
              </a:spcAft>
              <a:tabLst>
                <a:tab pos="0" algn="l"/>
                <a:tab pos="424126" algn="l"/>
                <a:tab pos="848599" algn="l"/>
                <a:tab pos="1273073" algn="l"/>
                <a:tab pos="1697545" algn="l"/>
                <a:tab pos="2122020" algn="l"/>
                <a:tab pos="2546492" algn="l"/>
                <a:tab pos="2970964" algn="l"/>
                <a:tab pos="3395430" algn="l"/>
                <a:tab pos="3819901" algn="l"/>
                <a:tab pos="4244375" algn="l"/>
                <a:tab pos="4668849" algn="l"/>
                <a:tab pos="5093320" algn="l"/>
                <a:tab pos="5517793" algn="l"/>
                <a:tab pos="5942267" algn="l"/>
                <a:tab pos="6366740" algn="l"/>
                <a:tab pos="6791204" algn="l"/>
                <a:tab pos="7215676" algn="l"/>
                <a:tab pos="7640150" algn="l"/>
                <a:tab pos="8064621" algn="l"/>
                <a:tab pos="8489095" algn="l"/>
              </a:tabLst>
              <a:defRPr sz="1800" b="0" i="0" u="none" strike="noStrike" kern="0" cap="none" spc="0" baseline="0">
                <a:solidFill>
                  <a:srgbClr val="000000"/>
                </a:solidFill>
                <a:uFillTx/>
              </a:defRPr>
            </a:pPr>
            <a:r>
              <a:rPr lang="de-DE" sz="2000" kern="0" dirty="0">
                <a:solidFill>
                  <a:srgbClr val="000000"/>
                </a:solidFill>
                <a:latin typeface="Verdana" panose="020B0604030504040204" pitchFamily="34" charset="0"/>
                <a:ea typeface="Verdana" panose="020B0604030504040204" pitchFamily="34" charset="0"/>
                <a:cs typeface="Verdana" panose="020B0604030504040204" pitchFamily="34" charset="0"/>
              </a:rPr>
              <a:t>Nützliche Infos ... </a:t>
            </a:r>
          </a:p>
        </p:txBody>
      </p:sp>
      <p:pic>
        <p:nvPicPr>
          <p:cNvPr id="24588" name="Picture 14" descr="C:\Users\trudi.rothenbaecher\AppData\Local\Microsoft\Windows\Temporary Internet Files\Content.Outlook\68DXZ1XO\HI-logo-with-r_colour_15mm.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5665" y="10194898"/>
            <a:ext cx="336613" cy="337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9" name="Grafik 6"/>
          <p:cNvPicPr>
            <a:picLocks noChangeAspect="1"/>
          </p:cNvPicPr>
          <p:nvPr/>
        </p:nvPicPr>
        <p:blipFill>
          <a:blip r:embed="rId7" cstate="print">
            <a:lum contrast="20000"/>
            <a:extLst>
              <a:ext uri="{28A0092B-C50C-407E-A947-70E740481C1C}">
                <a14:useLocalDpi xmlns:a14="http://schemas.microsoft.com/office/drawing/2010/main" val="0"/>
              </a:ext>
            </a:extLst>
          </a:blip>
          <a:srcRect/>
          <a:stretch>
            <a:fillRect/>
          </a:stretch>
        </p:blipFill>
        <p:spPr bwMode="auto">
          <a:xfrm>
            <a:off x="5796855" y="10279791"/>
            <a:ext cx="1470689" cy="30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3895" y="241746"/>
            <a:ext cx="347662"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feld 14"/>
          <p:cNvSpPr txBox="1"/>
          <p:nvPr/>
        </p:nvSpPr>
        <p:spPr>
          <a:xfrm>
            <a:off x="3410486" y="10302031"/>
            <a:ext cx="1090225" cy="230832"/>
          </a:xfrm>
          <a:prstGeom prst="rect">
            <a:avLst/>
          </a:prstGeom>
          <a:noFill/>
        </p:spPr>
        <p:txBody>
          <a:bodyPr wrap="square" rtlCol="0">
            <a:spAutoFit/>
          </a:bodyPr>
          <a:lstStyle/>
          <a:p>
            <a:pPr algn="ctr"/>
            <a:r>
              <a:rPr lang="de-DE" sz="900" dirty="0"/>
              <a:t>Seite  19 </a:t>
            </a: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1" descr="C:\Users\trudi.rothenbaecher\AppData\Local\Microsoft\Windows\Temporary Internet Files\Content.Outlook\68DXZ1XO\Welle_transparent_weiss.png"/>
          <p:cNvPicPr>
            <a:picLocks noChangeAspect="1" noChangeArrowheads="1"/>
          </p:cNvPicPr>
          <p:nvPr/>
        </p:nvPicPr>
        <p:blipFill>
          <a:blip r:embed="rId3" cstate="print">
            <a:extLst>
              <a:ext uri="{28A0092B-C50C-407E-A947-70E740481C1C}">
                <a14:useLocalDpi xmlns:a14="http://schemas.microsoft.com/office/drawing/2010/main" val="0"/>
              </a:ext>
            </a:extLst>
          </a:blip>
          <a:srcRect t="3622" b="53589"/>
          <a:stretch>
            <a:fillRect/>
          </a:stretch>
        </p:blipFill>
        <p:spPr bwMode="auto">
          <a:xfrm>
            <a:off x="0" y="-52388"/>
            <a:ext cx="7561263" cy="149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2" name="Freihandform 3"/>
          <p:cNvSpPr>
            <a:spLocks/>
          </p:cNvSpPr>
          <p:nvPr/>
        </p:nvSpPr>
        <p:spPr bwMode="auto">
          <a:xfrm>
            <a:off x="3644900" y="0"/>
            <a:ext cx="3914775" cy="10696575"/>
          </a:xfrm>
          <a:custGeom>
            <a:avLst/>
            <a:gdLst>
              <a:gd name="T0" fmla="*/ 1 w 5859722"/>
              <a:gd name="T1" fmla="*/ 0 h 8002435"/>
              <a:gd name="T2" fmla="*/ 1 w 5859722"/>
              <a:gd name="T3" fmla="*/ 2147483647 h 8002435"/>
              <a:gd name="T4" fmla="*/ 1 w 5859722"/>
              <a:gd name="T5" fmla="*/ 2147483647 h 8002435"/>
              <a:gd name="T6" fmla="*/ 0 w 5859722"/>
              <a:gd name="T7" fmla="*/ 2147483647 h 8002435"/>
              <a:gd name="T8" fmla="*/ 17694720 60000 65536"/>
              <a:gd name="T9" fmla="*/ 0 60000 65536"/>
              <a:gd name="T10" fmla="*/ 5898240 60000 65536"/>
              <a:gd name="T11" fmla="*/ 11796480 60000 65536"/>
              <a:gd name="T12" fmla="*/ 397 w 5859722"/>
              <a:gd name="T13" fmla="*/ 397 h 8002435"/>
              <a:gd name="T14" fmla="*/ 5859325 w 5859722"/>
              <a:gd name="T15" fmla="*/ 8002038 h 8002435"/>
            </a:gdLst>
            <a:ahLst/>
            <a:cxnLst>
              <a:cxn ang="T8">
                <a:pos x="T0" y="T1"/>
              </a:cxn>
              <a:cxn ang="T9">
                <a:pos x="T2" y="T3"/>
              </a:cxn>
              <a:cxn ang="T10">
                <a:pos x="T4" y="T5"/>
              </a:cxn>
              <a:cxn ang="T11">
                <a:pos x="T6" y="T7"/>
              </a:cxn>
            </a:cxnLst>
            <a:rect l="T12" t="T13" r="T14" b="T15"/>
            <a:pathLst>
              <a:path w="5859722" h="8002435">
                <a:moveTo>
                  <a:pt x="1356" y="0"/>
                </a:moveTo>
                <a:lnTo>
                  <a:pt x="1355" y="0"/>
                </a:lnTo>
                <a:cubicBezTo>
                  <a:pt x="607" y="0"/>
                  <a:pt x="0" y="607"/>
                  <a:pt x="0" y="1355"/>
                </a:cubicBezTo>
                <a:lnTo>
                  <a:pt x="0" y="8001079"/>
                </a:lnTo>
                <a:cubicBezTo>
                  <a:pt x="0" y="8001827"/>
                  <a:pt x="607" y="8002434"/>
                  <a:pt x="1355" y="8002435"/>
                </a:cubicBezTo>
                <a:lnTo>
                  <a:pt x="5858366" y="8002435"/>
                </a:lnTo>
                <a:cubicBezTo>
                  <a:pt x="5859114" y="8002434"/>
                  <a:pt x="5859722" y="8001827"/>
                  <a:pt x="5859722" y="8001079"/>
                </a:cubicBezTo>
                <a:lnTo>
                  <a:pt x="5859722" y="1356"/>
                </a:lnTo>
                <a:cubicBezTo>
                  <a:pt x="5859722" y="607"/>
                  <a:pt x="5859114" y="0"/>
                  <a:pt x="5858366" y="0"/>
                </a:cubicBezTo>
                <a:lnTo>
                  <a:pt x="1356"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round/>
                <a:headEnd/>
                <a:tailEnd/>
              </a14:hiddenLine>
            </a:ext>
          </a:extLst>
        </p:spPr>
        <p:txBody>
          <a:bodyPr wrap="none" lIns="85033" tIns="44214" rIns="85033" bIns="44214" anchor="ctr"/>
          <a:lstStyle/>
          <a:p>
            <a:endParaRPr lang="de-DE"/>
          </a:p>
        </p:txBody>
      </p:sp>
      <p:sp>
        <p:nvSpPr>
          <p:cNvPr id="11" name="Textfeld 10"/>
          <p:cNvSpPr txBox="1"/>
          <p:nvPr/>
        </p:nvSpPr>
        <p:spPr>
          <a:xfrm>
            <a:off x="755650" y="222697"/>
            <a:ext cx="1776413" cy="373062"/>
          </a:xfrm>
          <a:prstGeom prst="rect">
            <a:avLst/>
          </a:prstGeom>
          <a:noFill/>
        </p:spPr>
        <p:txBody>
          <a:bodyPr lIns="94775" tIns="47388" rIns="94775" bIns="47388">
            <a:spAutoFit/>
          </a:bodyPr>
          <a:lstStyle/>
          <a:p>
            <a:pPr>
              <a:defRPr/>
            </a:pPr>
            <a:r>
              <a:rPr lang="de-DE" sz="900" dirty="0">
                <a:solidFill>
                  <a:schemeClr val="accent1">
                    <a:lumMod val="75000"/>
                  </a:schemeClr>
                </a:solidFill>
                <a:latin typeface="+mn-lt"/>
              </a:rPr>
              <a:t>Jugendherberge Breisach</a:t>
            </a:r>
          </a:p>
          <a:p>
            <a:pPr>
              <a:defRPr/>
            </a:pPr>
            <a:r>
              <a:rPr lang="de-DE" sz="900" dirty="0">
                <a:solidFill>
                  <a:schemeClr val="accent1">
                    <a:lumMod val="75000"/>
                  </a:schemeClr>
                </a:solidFill>
                <a:latin typeface="+mn-lt"/>
              </a:rPr>
              <a:t>Programmangebote 2024</a:t>
            </a:r>
            <a:endParaRPr lang="de-DE" sz="900" dirty="0">
              <a:solidFill>
                <a:schemeClr val="accent1">
                  <a:lumMod val="75000"/>
                </a:schemeClr>
              </a:solidFill>
              <a:effectLst>
                <a:outerShdw blurRad="38100" dist="38100" dir="2700000" algn="tl">
                  <a:srgbClr val="000000">
                    <a:alpha val="43137"/>
                  </a:srgbClr>
                </a:outerShdw>
              </a:effectLst>
              <a:latin typeface="Arial Black" pitchFamily="34" charset="0"/>
            </a:endParaRPr>
          </a:p>
        </p:txBody>
      </p:sp>
      <p:pic>
        <p:nvPicPr>
          <p:cNvPr id="25606" name="Picture 13"/>
          <p:cNvPicPr>
            <a:picLocks noChangeAspect="1" noChangeArrowheads="1"/>
          </p:cNvPicPr>
          <p:nvPr/>
        </p:nvPicPr>
        <p:blipFill>
          <a:blip r:embed="rId4">
            <a:extLst>
              <a:ext uri="{28A0092B-C50C-407E-A947-70E740481C1C}">
                <a14:useLocalDpi xmlns:a14="http://schemas.microsoft.com/office/drawing/2010/main" val="0"/>
              </a:ext>
            </a:extLst>
          </a:blip>
          <a:srcRect l="6758" t="1770" b="2287"/>
          <a:stretch>
            <a:fillRect/>
          </a:stretch>
        </p:blipFill>
        <p:spPr bwMode="auto">
          <a:xfrm>
            <a:off x="396875" y="244922"/>
            <a:ext cx="349250" cy="350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09" name="Picture 14" descr="C:\Users\trudi.rothenbaecher\AppData\Local\Microsoft\Windows\Temporary Internet Files\Content.Outlook\68DXZ1XO\HI-logo-with-r_colour_15mm.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7503" y="10244831"/>
            <a:ext cx="304776" cy="30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hteck 4"/>
          <p:cNvSpPr/>
          <p:nvPr/>
        </p:nvSpPr>
        <p:spPr>
          <a:xfrm>
            <a:off x="180231" y="1252106"/>
            <a:ext cx="7272808" cy="1575901"/>
          </a:xfrm>
          <a:prstGeom prst="rect">
            <a:avLst/>
          </a:prstGeom>
        </p:spPr>
        <p:txBody>
          <a:bodyPr wrap="square" tIns="90000">
            <a:spAutoFit/>
          </a:bodyPr>
          <a:lstStyle/>
          <a:p>
            <a:pPr>
              <a:spcBef>
                <a:spcPts val="600"/>
              </a:spcBef>
              <a:spcAft>
                <a:spcPts val="300"/>
              </a:spcAft>
            </a:pPr>
            <a:r>
              <a:rPr lang="de-DE" sz="1000" b="1" dirty="0">
                <a:solidFill>
                  <a:srgbClr val="000000"/>
                </a:solidFill>
                <a:latin typeface="Arial"/>
              </a:rPr>
              <a:t>Sehr geehrter Reisegast der Jugendherbergen in Baden-Württemberg</a:t>
            </a:r>
            <a:r>
              <a:rPr lang="de-DE" sz="1000" dirty="0">
                <a:solidFill>
                  <a:srgbClr val="000000"/>
                </a:solidFill>
                <a:latin typeface="Arial"/>
              </a:rPr>
              <a:t>, </a:t>
            </a:r>
          </a:p>
          <a:p>
            <a:r>
              <a:rPr lang="de-DE" sz="900" dirty="0">
                <a:solidFill>
                  <a:srgbClr val="000000"/>
                </a:solidFill>
                <a:latin typeface="Arial"/>
              </a:rPr>
              <a:t>das </a:t>
            </a:r>
            <a:r>
              <a:rPr lang="de-DE" sz="900" b="1" dirty="0">
                <a:solidFill>
                  <a:srgbClr val="000000"/>
                </a:solidFill>
                <a:latin typeface="Arial"/>
              </a:rPr>
              <a:t>Deutsche Jugendherbergswerk Landesverband Baden-Württemberg e.V. </a:t>
            </a:r>
            <a:r>
              <a:rPr lang="de-DE" sz="900" dirty="0">
                <a:solidFill>
                  <a:srgbClr val="000000"/>
                </a:solidFill>
                <a:latin typeface="Arial"/>
              </a:rPr>
              <a:t>– nachstehend </a:t>
            </a:r>
            <a:r>
              <a:rPr lang="de-DE" sz="900" b="1" dirty="0">
                <a:solidFill>
                  <a:srgbClr val="000000"/>
                </a:solidFill>
                <a:latin typeface="Arial"/>
              </a:rPr>
              <a:t>„DJH-</a:t>
            </a:r>
            <a:r>
              <a:rPr lang="de-DE" sz="900" b="1" dirty="0" err="1">
                <a:solidFill>
                  <a:srgbClr val="000000"/>
                </a:solidFill>
                <a:latin typeface="Arial"/>
              </a:rPr>
              <a:t>LvBW</a:t>
            </a:r>
            <a:r>
              <a:rPr lang="de-DE" sz="900" b="1" dirty="0">
                <a:solidFill>
                  <a:srgbClr val="000000"/>
                </a:solidFill>
                <a:latin typeface="Arial"/>
              </a:rPr>
              <a:t>“ </a:t>
            </a:r>
            <a:r>
              <a:rPr lang="de-DE" sz="900" dirty="0">
                <a:solidFill>
                  <a:srgbClr val="000000"/>
                </a:solidFill>
                <a:latin typeface="Arial"/>
              </a:rPr>
              <a:t>abgekürzt – ist Eigen-</a:t>
            </a:r>
            <a:r>
              <a:rPr lang="de-DE" sz="900" dirty="0" err="1">
                <a:solidFill>
                  <a:srgbClr val="000000"/>
                </a:solidFill>
                <a:latin typeface="Arial"/>
              </a:rPr>
              <a:t>tümer</a:t>
            </a:r>
            <a:r>
              <a:rPr lang="de-DE" sz="900" dirty="0">
                <a:solidFill>
                  <a:srgbClr val="000000"/>
                </a:solidFill>
                <a:latin typeface="Arial"/>
              </a:rPr>
              <a:t> bzw. Betreiber von Jugendherbergen in Baden-Württemberg. Die Mitarbeiter des DJH-</a:t>
            </a:r>
            <a:r>
              <a:rPr lang="de-DE" sz="900" dirty="0" err="1">
                <a:solidFill>
                  <a:srgbClr val="000000"/>
                </a:solidFill>
                <a:latin typeface="Arial"/>
              </a:rPr>
              <a:t>LvBW</a:t>
            </a:r>
            <a:r>
              <a:rPr lang="de-DE" sz="900" dirty="0">
                <a:solidFill>
                  <a:srgbClr val="000000"/>
                </a:solidFill>
                <a:latin typeface="Arial"/>
              </a:rPr>
              <a:t> und der einzelnen </a:t>
            </a:r>
            <a:r>
              <a:rPr lang="de-DE" sz="900" b="1" dirty="0">
                <a:solidFill>
                  <a:srgbClr val="000000"/>
                </a:solidFill>
                <a:latin typeface="Arial"/>
              </a:rPr>
              <a:t>Jugendherbergen – nachstehend „JH“ </a:t>
            </a:r>
            <a:r>
              <a:rPr lang="de-DE" sz="900" dirty="0">
                <a:solidFill>
                  <a:srgbClr val="000000"/>
                </a:solidFill>
                <a:latin typeface="Arial"/>
              </a:rPr>
              <a:t>abgekürzt – setzen ihre ganze Kraft und Erfahrung ein, um Ihren Aufenthalt in der jeweiligen JH so angenehm wie möglich zu gestalten. Dazu tragen auch klare Vereinbarungen über Ihre Rechte und Pflichten als Vertragspartner des DJH-</a:t>
            </a:r>
            <a:r>
              <a:rPr lang="de-DE" sz="900" dirty="0" err="1">
                <a:solidFill>
                  <a:srgbClr val="000000"/>
                </a:solidFill>
                <a:latin typeface="Arial"/>
              </a:rPr>
              <a:t>LvBW</a:t>
            </a:r>
            <a:r>
              <a:rPr lang="de-DE" sz="900" dirty="0">
                <a:solidFill>
                  <a:srgbClr val="000000"/>
                </a:solidFill>
                <a:latin typeface="Arial"/>
              </a:rPr>
              <a:t> und als Reisegast bei, die wir mit Ihnen in Form der nachfolgenden Reisebedingungen treffen wollen. Die nachfolgenden Bestimmungen werden, soweit wirksam vereinbart, Inhalt des zwischen </a:t>
            </a:r>
            <a:r>
              <a:rPr lang="de-DE" sz="900" b="1" dirty="0">
                <a:solidFill>
                  <a:srgbClr val="000000"/>
                </a:solidFill>
                <a:latin typeface="Arial"/>
              </a:rPr>
              <a:t>Ihnen als „Reisenden“ </a:t>
            </a:r>
            <a:r>
              <a:rPr lang="de-DE" sz="900" dirty="0">
                <a:solidFill>
                  <a:srgbClr val="000000"/>
                </a:solidFill>
                <a:latin typeface="Arial"/>
              </a:rPr>
              <a:t>im Sinne der gesetzlichen Vorschriften – </a:t>
            </a:r>
            <a:r>
              <a:rPr lang="de-DE" sz="900" b="1" dirty="0">
                <a:solidFill>
                  <a:srgbClr val="000000"/>
                </a:solidFill>
                <a:latin typeface="Arial"/>
              </a:rPr>
              <a:t>nachstehend als „Gast“ bezeichnet </a:t>
            </a:r>
            <a:r>
              <a:rPr lang="de-DE" sz="900" dirty="0">
                <a:solidFill>
                  <a:srgbClr val="000000"/>
                </a:solidFill>
                <a:latin typeface="Arial"/>
              </a:rPr>
              <a:t>– und dem </a:t>
            </a:r>
            <a:r>
              <a:rPr lang="de-DE" sz="900" b="1" dirty="0">
                <a:solidFill>
                  <a:srgbClr val="000000"/>
                </a:solidFill>
                <a:latin typeface="Arial"/>
              </a:rPr>
              <a:t>DJH-</a:t>
            </a:r>
            <a:r>
              <a:rPr lang="de-DE" sz="900" b="1" dirty="0" err="1">
                <a:solidFill>
                  <a:srgbClr val="000000"/>
                </a:solidFill>
                <a:latin typeface="Arial"/>
              </a:rPr>
              <a:t>LvBW</a:t>
            </a:r>
            <a:r>
              <a:rPr lang="de-DE" sz="900" b="1" dirty="0">
                <a:solidFill>
                  <a:srgbClr val="000000"/>
                </a:solidFill>
                <a:latin typeface="Arial"/>
              </a:rPr>
              <a:t> </a:t>
            </a:r>
            <a:r>
              <a:rPr lang="de-DE" sz="900" dirty="0">
                <a:solidFill>
                  <a:srgbClr val="000000"/>
                </a:solidFill>
                <a:latin typeface="Arial"/>
              </a:rPr>
              <a:t>im Buchungsfall zustande kommenden Reisevertrages. Sie ergänzen die gesetzlichen Vorschriften der §§ 651a - y BGB (Bürgerliches Gesetzbuch) und der Artikel 250 und 252 des EGBGB (Einführungsgesetz zum BGB) und füllen diese aus. </a:t>
            </a:r>
            <a:r>
              <a:rPr lang="de-DE" sz="900" b="1" dirty="0">
                <a:solidFill>
                  <a:srgbClr val="000000"/>
                </a:solidFill>
                <a:latin typeface="Arial"/>
              </a:rPr>
              <a:t>Bitte lesen Sie diese Reisebedingungen vor Ihrer Buchung sorgfältig durch! </a:t>
            </a:r>
            <a:endParaRPr lang="de-DE" sz="2000" dirty="0"/>
          </a:p>
        </p:txBody>
      </p:sp>
      <p:sp>
        <p:nvSpPr>
          <p:cNvPr id="15" name="Text Box 749"/>
          <p:cNvSpPr txBox="1">
            <a:spLocks noChangeArrowheads="1"/>
          </p:cNvSpPr>
          <p:nvPr/>
        </p:nvSpPr>
        <p:spPr bwMode="auto">
          <a:xfrm>
            <a:off x="3924647" y="739775"/>
            <a:ext cx="3447157" cy="573088"/>
          </a:xfrm>
          <a:prstGeom prst="rect">
            <a:avLst/>
          </a:prstGeom>
          <a:noFill/>
          <a:ln>
            <a:noFill/>
          </a:ln>
        </p:spPr>
        <p:txBody>
          <a:bodyPr lIns="36576" tIns="32004" rIns="36576" bIns="0"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sz="1000"/>
            </a:pPr>
            <a:r>
              <a:rPr lang="de-DE" sz="1800" b="1" dirty="0">
                <a:solidFill>
                  <a:schemeClr val="tx2">
                    <a:lumMod val="50000"/>
                  </a:schemeClr>
                </a:solidFill>
                <a:cs typeface="Arial"/>
              </a:rPr>
              <a:t>Reisebedingungen</a:t>
            </a:r>
            <a:r>
              <a:rPr lang="de-DE" sz="1600" b="1" dirty="0">
                <a:solidFill>
                  <a:schemeClr val="tx2">
                    <a:lumMod val="50000"/>
                  </a:schemeClr>
                </a:solidFill>
                <a:cs typeface="Arial"/>
              </a:rPr>
              <a:t> </a:t>
            </a:r>
          </a:p>
          <a:p>
            <a:pPr>
              <a:defRPr sz="1000"/>
            </a:pPr>
            <a:r>
              <a:rPr lang="de-DE" sz="1200" b="1" dirty="0">
                <a:solidFill>
                  <a:schemeClr val="tx2">
                    <a:lumMod val="50000"/>
                  </a:schemeClr>
                </a:solidFill>
                <a:cs typeface="Arial"/>
              </a:rPr>
              <a:t>des  DJH-Landesverbandes Baden-Württemberg e.V.</a:t>
            </a:r>
            <a:endParaRPr lang="de-DE" sz="2000" b="1" dirty="0">
              <a:solidFill>
                <a:schemeClr val="tx2">
                  <a:lumMod val="50000"/>
                </a:schemeClr>
              </a:solidFill>
              <a:cs typeface="Arial"/>
            </a:endParaRPr>
          </a:p>
        </p:txBody>
      </p:sp>
      <p:sp>
        <p:nvSpPr>
          <p:cNvPr id="7" name="Rechteck 6"/>
          <p:cNvSpPr/>
          <p:nvPr/>
        </p:nvSpPr>
        <p:spPr>
          <a:xfrm>
            <a:off x="252239" y="2824658"/>
            <a:ext cx="3528392" cy="7348165"/>
          </a:xfrm>
          <a:prstGeom prst="rect">
            <a:avLst/>
          </a:prstGeom>
          <a:ln>
            <a:noFill/>
          </a:ln>
        </p:spPr>
        <p:txBody>
          <a:bodyPr wrap="square" lIns="36000" rIns="36000">
            <a:spAutoFit/>
          </a:bodyPr>
          <a:lstStyle/>
          <a:p>
            <a:pPr>
              <a:spcAft>
                <a:spcPts val="100"/>
              </a:spcAft>
            </a:pPr>
            <a:r>
              <a:rPr lang="de-DE" sz="800" b="1" dirty="0">
                <a:solidFill>
                  <a:srgbClr val="000000"/>
                </a:solidFill>
                <a:latin typeface="Arial Narrow" panose="020B0606020202030204" pitchFamily="34" charset="0"/>
              </a:rPr>
              <a:t>1. Geltungsbereich dieser Bedingungen </a:t>
            </a:r>
            <a:endParaRPr lang="de-DE" sz="800" dirty="0">
              <a:solidFill>
                <a:srgbClr val="000000"/>
              </a:solidFill>
              <a:latin typeface="Arial Narrow" panose="020B0606020202030204" pitchFamily="34" charset="0"/>
            </a:endParaRPr>
          </a:p>
          <a:p>
            <a:r>
              <a:rPr lang="de-DE" sz="750" dirty="0">
                <a:solidFill>
                  <a:srgbClr val="000000"/>
                </a:solidFill>
                <a:latin typeface="Arial Narrow" panose="020B0606020202030204" pitchFamily="34" charset="0"/>
              </a:rPr>
              <a:t>Diese Reisebedingungen werden, soweit wirksam vereinbart, Inhalt des zwischen dem Gast und dem DJH-LvBW im Buchungsfall zustande gekommenen Reisevertrages. </a:t>
            </a:r>
          </a:p>
          <a:p>
            <a:endParaRPr lang="de-DE" sz="300" dirty="0">
              <a:solidFill>
                <a:srgbClr val="000000"/>
              </a:solidFill>
              <a:latin typeface="Arial Narrow" panose="020B0606020202030204" pitchFamily="34" charset="0"/>
            </a:endParaRPr>
          </a:p>
          <a:p>
            <a:pPr>
              <a:spcAft>
                <a:spcPts val="100"/>
              </a:spcAft>
            </a:pPr>
            <a:r>
              <a:rPr lang="de-DE" sz="800" b="1" dirty="0">
                <a:solidFill>
                  <a:srgbClr val="000000"/>
                </a:solidFill>
                <a:latin typeface="Arial Narrow" panose="020B0606020202030204" pitchFamily="34" charset="0"/>
              </a:rPr>
              <a:t>2. Mitgliedschaft (Aufnahmevoraussetzung) </a:t>
            </a:r>
          </a:p>
          <a:p>
            <a:r>
              <a:rPr lang="de-DE" sz="750" b="1" dirty="0">
                <a:solidFill>
                  <a:srgbClr val="000000"/>
                </a:solidFill>
                <a:latin typeface="Arial Narrow" panose="020B0606020202030204" pitchFamily="34" charset="0"/>
              </a:rPr>
              <a:t>2.1 Voraussetzung für die Buchung der Reise, die Inanspruchnahme der Reiseleistungen und die Aufnahme in die JH ist die Einzel- oder Gruppenmitgliedschaft des Gastes bzw. seiner Gruppe im Deutschen Jugendherbergswerk oder in einem anderen Verband der International Youth </a:t>
            </a:r>
            <a:r>
              <a:rPr lang="de-DE" sz="750" b="1" dirty="0" err="1">
                <a:solidFill>
                  <a:srgbClr val="000000"/>
                </a:solidFill>
                <a:latin typeface="Arial Narrow" panose="020B0606020202030204" pitchFamily="34" charset="0"/>
              </a:rPr>
              <a:t>Hostel</a:t>
            </a:r>
            <a:r>
              <a:rPr lang="de-DE" sz="750" b="1" dirty="0">
                <a:solidFill>
                  <a:srgbClr val="000000"/>
                </a:solidFill>
                <a:latin typeface="Arial Narrow" panose="020B0606020202030204" pitchFamily="34" charset="0"/>
              </a:rPr>
              <a:t> </a:t>
            </a:r>
            <a:r>
              <a:rPr lang="de-DE" sz="750" b="1" dirty="0" err="1">
                <a:solidFill>
                  <a:srgbClr val="000000"/>
                </a:solidFill>
                <a:latin typeface="Arial Narrow" panose="020B0606020202030204" pitchFamily="34" charset="0"/>
              </a:rPr>
              <a:t>Federation</a:t>
            </a:r>
            <a:r>
              <a:rPr lang="de-DE" sz="750" b="1" dirty="0">
                <a:solidFill>
                  <a:srgbClr val="000000"/>
                </a:solidFill>
                <a:latin typeface="Arial Narrow" panose="020B0606020202030204" pitchFamily="34" charset="0"/>
              </a:rPr>
              <a:t> (IYHF). </a:t>
            </a:r>
            <a:r>
              <a:rPr lang="de-DE" sz="750" dirty="0">
                <a:solidFill>
                  <a:srgbClr val="000000"/>
                </a:solidFill>
                <a:latin typeface="Arial Narrow" panose="020B0606020202030204" pitchFamily="34" charset="0"/>
              </a:rPr>
              <a:t>Einzelheiten zur Mitgliedschaft können unter </a:t>
            </a:r>
            <a:r>
              <a:rPr lang="de-DE" sz="750" dirty="0">
                <a:solidFill>
                  <a:srgbClr val="0070C0"/>
                </a:solidFill>
                <a:latin typeface="Arial Narrow" panose="020B0606020202030204" pitchFamily="34" charset="0"/>
              </a:rPr>
              <a:t>www.jugendherberge-bw.de/mitgliedschaft </a:t>
            </a:r>
            <a:r>
              <a:rPr lang="de-DE" sz="750" dirty="0">
                <a:solidFill>
                  <a:srgbClr val="000000"/>
                </a:solidFill>
                <a:latin typeface="Arial Narrow" panose="020B0606020202030204" pitchFamily="34" charset="0"/>
              </a:rPr>
              <a:t>oder unter </a:t>
            </a:r>
            <a:r>
              <a:rPr lang="de-DE" sz="750" b="1" dirty="0">
                <a:solidFill>
                  <a:srgbClr val="000000"/>
                </a:solidFill>
                <a:latin typeface="Arial Narrow" panose="020B0606020202030204" pitchFamily="34" charset="0"/>
              </a:rPr>
              <a:t>Tel. 0711 16686-0 </a:t>
            </a:r>
            <a:r>
              <a:rPr lang="de-DE" sz="750" dirty="0">
                <a:solidFill>
                  <a:srgbClr val="000000"/>
                </a:solidFill>
                <a:latin typeface="Arial Narrow" panose="020B0606020202030204" pitchFamily="34" charset="0"/>
              </a:rPr>
              <a:t>abgefragt werden. </a:t>
            </a:r>
          </a:p>
          <a:p>
            <a:r>
              <a:rPr lang="de-DE" sz="750" b="1" dirty="0">
                <a:solidFill>
                  <a:srgbClr val="000000"/>
                </a:solidFill>
                <a:latin typeface="Arial Narrow" panose="020B0606020202030204" pitchFamily="34" charset="0"/>
              </a:rPr>
              <a:t>2.2 </a:t>
            </a:r>
            <a:r>
              <a:rPr lang="de-DE" sz="750" dirty="0">
                <a:solidFill>
                  <a:srgbClr val="000000"/>
                </a:solidFill>
                <a:latin typeface="Arial Narrow" panose="020B0606020202030204" pitchFamily="34" charset="0"/>
              </a:rPr>
              <a:t>Die Mitgliedschaft ist, vor der Aufnahme des Gastes in die JH, bei der Anreise nachzuweisen. Dem DJH-</a:t>
            </a:r>
            <a:r>
              <a:rPr lang="de-DE" sz="750" dirty="0" err="1">
                <a:solidFill>
                  <a:srgbClr val="000000"/>
                </a:solidFill>
                <a:latin typeface="Arial Narrow" panose="020B0606020202030204" pitchFamily="34" charset="0"/>
              </a:rPr>
              <a:t>LvBW</a:t>
            </a:r>
            <a:r>
              <a:rPr lang="de-DE" sz="750" dirty="0">
                <a:solidFill>
                  <a:srgbClr val="000000"/>
                </a:solidFill>
                <a:latin typeface="Arial Narrow" panose="020B0606020202030204" pitchFamily="34" charset="0"/>
              </a:rPr>
              <a:t> steht bis zum Erwerb bzw. zum Nachweis der Mitgliedschaft das Recht zu, den Bezug der Unterkunft und die Erbringung der sonstigen vertraglichen Leistungen zu verweigern. </a:t>
            </a:r>
          </a:p>
          <a:p>
            <a:r>
              <a:rPr lang="de-DE" sz="750" b="1" dirty="0">
                <a:solidFill>
                  <a:srgbClr val="000000"/>
                </a:solidFill>
                <a:latin typeface="Arial Narrow" panose="020B0606020202030204" pitchFamily="34" charset="0"/>
              </a:rPr>
              <a:t>2.3 </a:t>
            </a:r>
            <a:r>
              <a:rPr lang="de-DE" sz="750" dirty="0">
                <a:solidFill>
                  <a:srgbClr val="000000"/>
                </a:solidFill>
                <a:latin typeface="Arial Narrow" panose="020B0606020202030204" pitchFamily="34" charset="0"/>
              </a:rPr>
              <a:t>Erfolgt der Erwerb bzw. der Nachweis der Mitgliedschaft trotz Mahnung mit angemessener Fristsetzung, spätestens bis zum Check-in in der JH, nicht, so kann das DJH-LvBW den Reisevertrag kündigen und den Gast mit Rücktrittskosten entsprechend Ziff. 9 der Reisebedingungen belasten. </a:t>
            </a:r>
          </a:p>
          <a:p>
            <a:r>
              <a:rPr lang="de-DE" sz="750" b="1" dirty="0">
                <a:solidFill>
                  <a:srgbClr val="000000"/>
                </a:solidFill>
                <a:latin typeface="Arial Narrow" panose="020B0606020202030204" pitchFamily="34" charset="0"/>
              </a:rPr>
              <a:t>2.4 </a:t>
            </a:r>
            <a:r>
              <a:rPr lang="de-DE" sz="750" dirty="0">
                <a:solidFill>
                  <a:srgbClr val="000000"/>
                </a:solidFill>
                <a:latin typeface="Arial Narrow" panose="020B0606020202030204" pitchFamily="34" charset="0"/>
              </a:rPr>
              <a:t>Der Reisevertrag wird nach Maßgabe der Bestimmungen in Ziff. 5 (Vertragsschluss) auflösend bedingt durch den Nachweis bzw. den Erwerb der Mitgliedschaft abgeschlossen. </a:t>
            </a:r>
            <a:r>
              <a:rPr lang="de-DE" sz="750" b="1" dirty="0">
                <a:solidFill>
                  <a:srgbClr val="000000"/>
                </a:solidFill>
                <a:latin typeface="Arial Narrow" panose="020B0606020202030204" pitchFamily="34" charset="0"/>
              </a:rPr>
              <a:t>Dies bedeutet, dass ohne einen solchen Nachweis kein vertraglicher Anspruch auf die Inanspruchnahme der vertraglichen Leistungen besteht. </a:t>
            </a:r>
          </a:p>
          <a:p>
            <a:endParaRPr lang="de-DE" sz="300" dirty="0">
              <a:solidFill>
                <a:srgbClr val="000000"/>
              </a:solidFill>
              <a:latin typeface="Arial Narrow" panose="020B0606020202030204" pitchFamily="34" charset="0"/>
            </a:endParaRPr>
          </a:p>
          <a:p>
            <a:pPr>
              <a:spcAft>
                <a:spcPts val="100"/>
              </a:spcAft>
            </a:pPr>
            <a:r>
              <a:rPr lang="de-DE" sz="800" b="1" dirty="0">
                <a:solidFill>
                  <a:srgbClr val="000000"/>
                </a:solidFill>
                <a:latin typeface="Arial Narrow" panose="020B0606020202030204" pitchFamily="34" charset="0"/>
              </a:rPr>
              <a:t>3. Vertragspartner (Rechtsstellung der Jugendherbergen; Auftraggeber) </a:t>
            </a:r>
          </a:p>
          <a:p>
            <a:r>
              <a:rPr lang="de-DE" sz="750" b="1" dirty="0">
                <a:solidFill>
                  <a:srgbClr val="000000"/>
                </a:solidFill>
                <a:latin typeface="Arial Narrow" panose="020B0606020202030204" pitchFamily="34" charset="0"/>
              </a:rPr>
              <a:t>3.1 </a:t>
            </a:r>
            <a:r>
              <a:rPr lang="de-DE" sz="750" dirty="0">
                <a:solidFill>
                  <a:srgbClr val="000000"/>
                </a:solidFill>
                <a:latin typeface="Arial Narrow" panose="020B0606020202030204" pitchFamily="34" charset="0"/>
              </a:rPr>
              <a:t>Die </a:t>
            </a:r>
            <a:r>
              <a:rPr lang="de-DE" sz="750" b="1" dirty="0">
                <a:solidFill>
                  <a:srgbClr val="000000"/>
                </a:solidFill>
                <a:latin typeface="Arial Narrow" panose="020B0606020202030204" pitchFamily="34" charset="0"/>
              </a:rPr>
              <a:t>JH </a:t>
            </a:r>
            <a:r>
              <a:rPr lang="de-DE" sz="750" dirty="0">
                <a:solidFill>
                  <a:srgbClr val="000000"/>
                </a:solidFill>
                <a:latin typeface="Arial Narrow" panose="020B0606020202030204" pitchFamily="34" charset="0"/>
              </a:rPr>
              <a:t>des Landesverbandes Baden-Württemberg sind </a:t>
            </a:r>
            <a:r>
              <a:rPr lang="de-DE" sz="750" b="1" dirty="0">
                <a:solidFill>
                  <a:srgbClr val="000000"/>
                </a:solidFill>
                <a:latin typeface="Arial Narrow" panose="020B0606020202030204" pitchFamily="34" charset="0"/>
              </a:rPr>
              <a:t>rechtlich unselbstständige Einrichtungen des DJH-</a:t>
            </a:r>
            <a:r>
              <a:rPr lang="de-DE" sz="750" b="1" dirty="0" err="1">
                <a:solidFill>
                  <a:srgbClr val="000000"/>
                </a:solidFill>
                <a:latin typeface="Arial Narrow" panose="020B0606020202030204" pitchFamily="34" charset="0"/>
              </a:rPr>
              <a:t>LvBW</a:t>
            </a:r>
            <a:r>
              <a:rPr lang="de-DE" sz="750" dirty="0">
                <a:solidFill>
                  <a:srgbClr val="000000"/>
                </a:solidFill>
                <a:latin typeface="Arial Narrow" panose="020B0606020202030204" pitchFamily="34" charset="0"/>
              </a:rPr>
              <a:t>. Soweit in den nachfolgenden Bestimmungen demnach der Begriff „JH“ aufgeführt ist, betrifft dies im technischen Sinne die jeweilige, vom Gast gebuchte bzw. besuchte JH, in rechtlicher Hinsicht, auch soweit dies im Einzelfall nicht ausdrücklich aufgeführt ist, den </a:t>
            </a:r>
            <a:r>
              <a:rPr lang="de-DE" sz="750" b="1" dirty="0">
                <a:solidFill>
                  <a:srgbClr val="000000"/>
                </a:solidFill>
                <a:latin typeface="Arial Narrow" panose="020B0606020202030204" pitchFamily="34" charset="0"/>
              </a:rPr>
              <a:t>DJH-</a:t>
            </a:r>
            <a:r>
              <a:rPr lang="de-DE" sz="750" b="1" dirty="0" err="1">
                <a:solidFill>
                  <a:srgbClr val="000000"/>
                </a:solidFill>
                <a:latin typeface="Arial Narrow" panose="020B0606020202030204" pitchFamily="34" charset="0"/>
              </a:rPr>
              <a:t>LvBW</a:t>
            </a:r>
            <a:r>
              <a:rPr lang="de-DE" sz="750" b="1" dirty="0">
                <a:solidFill>
                  <a:srgbClr val="000000"/>
                </a:solidFill>
                <a:latin typeface="Arial Narrow" panose="020B0606020202030204" pitchFamily="34" charset="0"/>
              </a:rPr>
              <a:t> als Vertragspartner </a:t>
            </a:r>
            <a:r>
              <a:rPr lang="de-DE" sz="750" dirty="0">
                <a:solidFill>
                  <a:srgbClr val="000000"/>
                </a:solidFill>
                <a:latin typeface="Arial Narrow" panose="020B0606020202030204" pitchFamily="34" charset="0"/>
              </a:rPr>
              <a:t>des Gastes. </a:t>
            </a:r>
          </a:p>
          <a:p>
            <a:r>
              <a:rPr lang="de-DE" sz="750" b="1" dirty="0">
                <a:solidFill>
                  <a:srgbClr val="000000"/>
                </a:solidFill>
                <a:latin typeface="Arial Narrow" panose="020B0606020202030204" pitchFamily="34" charset="0"/>
              </a:rPr>
              <a:t>3.2 </a:t>
            </a:r>
            <a:r>
              <a:rPr lang="de-DE" sz="750" dirty="0">
                <a:solidFill>
                  <a:srgbClr val="000000"/>
                </a:solidFill>
                <a:latin typeface="Arial Narrow" panose="020B0606020202030204" pitchFamily="34" charset="0"/>
              </a:rPr>
              <a:t>Die Herbergsleitungen der JH werden bezüglich Vertragsabschluss, Kündigung, Rücktritt und in allen sonstigen Belangen als rechtsgeschäftliche Vertreter des DJH-LvBW tätig. Ausgenommen hiervon sind Erklärungen entsprechend Ziff. 14.2 c) der Reisebedingungen. </a:t>
            </a:r>
          </a:p>
          <a:p>
            <a:pPr algn="just"/>
            <a:r>
              <a:rPr lang="de-DE" sz="750" b="1" dirty="0">
                <a:solidFill>
                  <a:srgbClr val="000000"/>
                </a:solidFill>
                <a:latin typeface="Arial Narrow" panose="020B0606020202030204" pitchFamily="34" charset="0"/>
              </a:rPr>
              <a:t>3.3 </a:t>
            </a:r>
            <a:r>
              <a:rPr lang="de-DE" sz="750" dirty="0">
                <a:solidFill>
                  <a:srgbClr val="000000"/>
                </a:solidFill>
                <a:latin typeface="Arial Narrow" panose="020B0606020202030204" pitchFamily="34" charset="0"/>
              </a:rPr>
              <a:t>Bei der Buchung von Gruppenreisen ist gegenüber dem DJH-LvBW grundsätzlich die Institution, der Verein, die Firma oder sonstiger rechtsfähiger Träger Vertragspartner, welche/-r vom Gruppenauftraggeber vertreten wird.</a:t>
            </a:r>
          </a:p>
          <a:p>
            <a:pPr algn="just"/>
            <a:r>
              <a:rPr lang="de-DE" sz="300" dirty="0">
                <a:solidFill>
                  <a:srgbClr val="000000"/>
                </a:solidFill>
                <a:latin typeface="Arial Narrow" panose="020B0606020202030204" pitchFamily="34" charset="0"/>
              </a:rPr>
              <a:t> </a:t>
            </a:r>
          </a:p>
          <a:p>
            <a:pPr>
              <a:spcAft>
                <a:spcPts val="100"/>
              </a:spcAft>
            </a:pPr>
            <a:r>
              <a:rPr lang="de-DE" sz="800" b="1" dirty="0">
                <a:solidFill>
                  <a:srgbClr val="000000"/>
                </a:solidFill>
                <a:latin typeface="Arial Narrow" panose="020B0606020202030204" pitchFamily="34" charset="0"/>
              </a:rPr>
              <a:t>4. Minderjährige </a:t>
            </a:r>
          </a:p>
          <a:p>
            <a:pPr algn="just"/>
            <a:r>
              <a:rPr lang="de-DE" sz="750" b="1" dirty="0">
                <a:solidFill>
                  <a:srgbClr val="000000"/>
                </a:solidFill>
                <a:latin typeface="Arial Narrow" panose="020B0606020202030204" pitchFamily="34" charset="0"/>
              </a:rPr>
              <a:t>4.1 Für alleinreisende Minderjährige gilt: </a:t>
            </a:r>
            <a:endParaRPr lang="de-DE" sz="750" dirty="0">
              <a:solidFill>
                <a:srgbClr val="000000"/>
              </a:solidFill>
              <a:latin typeface="Arial Narrow" panose="020B0606020202030204" pitchFamily="34" charset="0"/>
            </a:endParaRPr>
          </a:p>
          <a:p>
            <a:r>
              <a:rPr lang="de-DE" sz="750" b="1" dirty="0">
                <a:solidFill>
                  <a:srgbClr val="000000"/>
                </a:solidFill>
                <a:latin typeface="Arial Narrow" panose="020B0606020202030204" pitchFamily="34" charset="0"/>
              </a:rPr>
              <a:t>a) </a:t>
            </a:r>
            <a:r>
              <a:rPr lang="de-DE" sz="750" dirty="0">
                <a:solidFill>
                  <a:srgbClr val="000000"/>
                </a:solidFill>
                <a:latin typeface="Arial Narrow" panose="020B0606020202030204" pitchFamily="34" charset="0"/>
              </a:rPr>
              <a:t>Für alleinreisende </a:t>
            </a:r>
            <a:r>
              <a:rPr lang="de-DE" sz="750" b="1" dirty="0">
                <a:solidFill>
                  <a:srgbClr val="000000"/>
                </a:solidFill>
                <a:latin typeface="Arial Narrow" panose="020B0606020202030204" pitchFamily="34" charset="0"/>
              </a:rPr>
              <a:t>Minderjährige bis zum vollendeten 14. Lebensjahr </a:t>
            </a:r>
            <a:r>
              <a:rPr lang="de-DE" sz="750" dirty="0">
                <a:solidFill>
                  <a:srgbClr val="000000"/>
                </a:solidFill>
                <a:latin typeface="Arial Narrow" panose="020B0606020202030204" pitchFamily="34" charset="0"/>
              </a:rPr>
              <a:t>besteht </a:t>
            </a:r>
            <a:r>
              <a:rPr lang="de-DE" sz="750" b="1" dirty="0">
                <a:solidFill>
                  <a:srgbClr val="000000"/>
                </a:solidFill>
                <a:latin typeface="Arial Narrow" panose="020B0606020202030204" pitchFamily="34" charset="0"/>
              </a:rPr>
              <a:t>kein Anspruch auf Aufnahme</a:t>
            </a:r>
            <a:r>
              <a:rPr lang="de-DE" sz="750" dirty="0">
                <a:solidFill>
                  <a:srgbClr val="000000"/>
                </a:solidFill>
                <a:latin typeface="Arial Narrow" panose="020B0606020202030204" pitchFamily="34" charset="0"/>
              </a:rPr>
              <a:t>. Diese werden nur in Begleitung einer zur Personensorge berechtigten volljährigen Person in die JH des DJH-</a:t>
            </a:r>
            <a:r>
              <a:rPr lang="de-DE" sz="750" dirty="0" err="1">
                <a:solidFill>
                  <a:srgbClr val="000000"/>
                </a:solidFill>
                <a:latin typeface="Arial Narrow" panose="020B0606020202030204" pitchFamily="34" charset="0"/>
              </a:rPr>
              <a:t>LvBW</a:t>
            </a:r>
            <a:r>
              <a:rPr lang="de-DE" sz="750" dirty="0">
                <a:solidFill>
                  <a:srgbClr val="000000"/>
                </a:solidFill>
                <a:latin typeface="Arial Narrow" panose="020B0606020202030204" pitchFamily="34" charset="0"/>
              </a:rPr>
              <a:t> aufgenommen. Zustimmungserklärungen von Sorgeberechtigten, die nicht gleichzeitig mit dem Kind als Gast aufgenommen werden, egal in welcher Form, </a:t>
            </a:r>
            <a:r>
              <a:rPr lang="de-DE" sz="750" dirty="0" err="1">
                <a:solidFill>
                  <a:srgbClr val="000000"/>
                </a:solidFill>
                <a:latin typeface="Arial Narrow" panose="020B0606020202030204" pitchFamily="34" charset="0"/>
              </a:rPr>
              <a:t>ermög-lichen</a:t>
            </a:r>
            <a:r>
              <a:rPr lang="de-DE" sz="750" dirty="0">
                <a:solidFill>
                  <a:srgbClr val="000000"/>
                </a:solidFill>
                <a:latin typeface="Arial Narrow" panose="020B0606020202030204" pitchFamily="34" charset="0"/>
              </a:rPr>
              <a:t> keine Aufnahme des Minderjährigen. </a:t>
            </a:r>
          </a:p>
          <a:p>
            <a:pPr marL="228600" indent="-228600">
              <a:buAutoNum type="alphaLcParenR"/>
            </a:pPr>
            <a:endParaRPr lang="de-DE" sz="100" dirty="0">
              <a:solidFill>
                <a:srgbClr val="000000"/>
              </a:solidFill>
              <a:latin typeface="Arial Narrow" panose="020B0606020202030204" pitchFamily="34" charset="0"/>
            </a:endParaRPr>
          </a:p>
          <a:p>
            <a:r>
              <a:rPr lang="de-DE" sz="750" b="1" dirty="0">
                <a:solidFill>
                  <a:srgbClr val="000000"/>
                </a:solidFill>
                <a:latin typeface="Arial Narrow" panose="020B0606020202030204" pitchFamily="34" charset="0"/>
              </a:rPr>
              <a:t>b) </a:t>
            </a:r>
            <a:r>
              <a:rPr lang="de-DE" sz="750" dirty="0">
                <a:solidFill>
                  <a:srgbClr val="000000"/>
                </a:solidFill>
                <a:latin typeface="Arial Narrow" panose="020B0606020202030204" pitchFamily="34" charset="0"/>
              </a:rPr>
              <a:t>Für alleinreisende </a:t>
            </a:r>
            <a:r>
              <a:rPr lang="de-DE" sz="750" b="1" dirty="0">
                <a:solidFill>
                  <a:srgbClr val="000000"/>
                </a:solidFill>
                <a:latin typeface="Arial Narrow" panose="020B0606020202030204" pitchFamily="34" charset="0"/>
              </a:rPr>
              <a:t>Minderjährige ab 14 Jahren </a:t>
            </a:r>
            <a:r>
              <a:rPr lang="de-DE" sz="750" dirty="0">
                <a:solidFill>
                  <a:srgbClr val="000000"/>
                </a:solidFill>
                <a:latin typeface="Arial Narrow" panose="020B0606020202030204" pitchFamily="34" charset="0"/>
              </a:rPr>
              <a:t>besteht ein </a:t>
            </a:r>
            <a:r>
              <a:rPr lang="de-DE" sz="750" b="1" dirty="0">
                <a:solidFill>
                  <a:srgbClr val="000000"/>
                </a:solidFill>
                <a:latin typeface="Arial Narrow" panose="020B0606020202030204" pitchFamily="34" charset="0"/>
              </a:rPr>
              <a:t>beschränkter Anspruch auf Aufnahme</a:t>
            </a:r>
            <a:r>
              <a:rPr lang="de-DE" sz="750" dirty="0">
                <a:solidFill>
                  <a:srgbClr val="000000"/>
                </a:solidFill>
                <a:latin typeface="Arial Narrow" panose="020B0606020202030204" pitchFamily="34" charset="0"/>
              </a:rPr>
              <a:t>. Sie werden unter den nachstehenden Voraussetzungen in die JH des DJH-LvBW aufgenommen, auch wenn sie nicht in Begleitung einer zur Personensorge berechtigten volljährigen Person sind. Eine solche Aufnahme erfolgt allerdings nur, wenn </a:t>
            </a:r>
            <a:r>
              <a:rPr lang="de-DE" sz="750" b="1" dirty="0">
                <a:solidFill>
                  <a:srgbClr val="000000"/>
                </a:solidFill>
                <a:latin typeface="Arial Narrow" panose="020B0606020202030204" pitchFamily="34" charset="0"/>
              </a:rPr>
              <a:t>ein gültiger Personalausweis oder Reisepass </a:t>
            </a:r>
            <a:r>
              <a:rPr lang="de-DE" sz="750" dirty="0">
                <a:solidFill>
                  <a:srgbClr val="000000"/>
                </a:solidFill>
                <a:latin typeface="Arial Narrow" panose="020B0606020202030204" pitchFamily="34" charset="0"/>
              </a:rPr>
              <a:t>des Minderjährigen sowie die </a:t>
            </a:r>
            <a:r>
              <a:rPr lang="de-DE" sz="750" b="1" dirty="0">
                <a:solidFill>
                  <a:srgbClr val="000000"/>
                </a:solidFill>
                <a:latin typeface="Arial Narrow" panose="020B0606020202030204" pitchFamily="34" charset="0"/>
              </a:rPr>
              <a:t>Elternerklärung</a:t>
            </a:r>
            <a:r>
              <a:rPr lang="de-DE" sz="750" dirty="0">
                <a:solidFill>
                  <a:srgbClr val="000000"/>
                </a:solidFill>
                <a:latin typeface="Arial Narrow" panose="020B0606020202030204" pitchFamily="34" charset="0"/>
              </a:rPr>
              <a:t>, ordnungsgemäß ausgefüllt und unterschrieben durch den/die Sorgeberechtigten des Minderjährigen, vorgelegt wird. Die Eltern-erklärung muss dabei zwingend und ausschließlich in der Form abgefasst sein, wie sie unter folgender Internetadresse veröffentlicht ist: </a:t>
            </a:r>
            <a:r>
              <a:rPr lang="de-DE" sz="750" b="1" dirty="0">
                <a:solidFill>
                  <a:srgbClr val="000000"/>
                </a:solidFill>
                <a:latin typeface="Arial Narrow" panose="020B0606020202030204" pitchFamily="34" charset="0"/>
                <a:hlinkClick r:id="rId6"/>
              </a:rPr>
              <a:t>www.jugendherberge.de/elternerklaerung</a:t>
            </a:r>
            <a:r>
              <a:rPr lang="de-DE" sz="750" b="1" dirty="0">
                <a:solidFill>
                  <a:srgbClr val="000000"/>
                </a:solidFill>
                <a:latin typeface="Arial Narrow" panose="020B0606020202030204" pitchFamily="34" charset="0"/>
              </a:rPr>
              <a:t>. </a:t>
            </a:r>
            <a:endParaRPr lang="de-DE" sz="750" dirty="0">
              <a:solidFill>
                <a:srgbClr val="000000"/>
              </a:solidFill>
              <a:latin typeface="Arial Narrow" panose="020B0606020202030204" pitchFamily="34" charset="0"/>
            </a:endParaRPr>
          </a:p>
          <a:p>
            <a:r>
              <a:rPr lang="de-DE" sz="750" dirty="0">
                <a:solidFill>
                  <a:srgbClr val="000000"/>
                </a:solidFill>
                <a:latin typeface="Arial Narrow" panose="020B0606020202030204" pitchFamily="34" charset="0"/>
              </a:rPr>
              <a:t>Sonstige Zustimmungserklärungen von Sorgeberechtigten in anderer Form werden nicht akzeptiert, auch wenn sie rechtlich wirksam abgefasst sind. </a:t>
            </a:r>
          </a:p>
          <a:p>
            <a:endParaRPr lang="de-DE" sz="100" dirty="0">
              <a:solidFill>
                <a:srgbClr val="000000"/>
              </a:solidFill>
              <a:latin typeface="Arial Narrow" panose="020B0606020202030204" pitchFamily="34" charset="0"/>
            </a:endParaRPr>
          </a:p>
          <a:p>
            <a:r>
              <a:rPr lang="de-DE" sz="750" b="1" dirty="0">
                <a:solidFill>
                  <a:srgbClr val="000000"/>
                </a:solidFill>
                <a:latin typeface="Arial Narrow" panose="020B0606020202030204" pitchFamily="34" charset="0"/>
              </a:rPr>
              <a:t>4.2 </a:t>
            </a:r>
            <a:r>
              <a:rPr lang="de-DE" sz="750" dirty="0">
                <a:solidFill>
                  <a:srgbClr val="000000"/>
                </a:solidFill>
                <a:latin typeface="Arial Narrow" panose="020B0606020202030204" pitchFamily="34" charset="0"/>
              </a:rPr>
              <a:t>Bei Gruppenreisen obliegt es dem Gruppenauftraggeber (GA) für mitreisende Minder-jährige eine ausreichende Zahl qualifizierter, volljähriger Gruppenverantwortliche als Betreuer der Gruppenteilnehmer einzusetzen. </a:t>
            </a:r>
            <a:r>
              <a:rPr lang="de-DE" sz="750" b="1" dirty="0">
                <a:solidFill>
                  <a:srgbClr val="000000"/>
                </a:solidFill>
                <a:latin typeface="Arial Narrow" panose="020B0606020202030204" pitchFamily="34" charset="0"/>
              </a:rPr>
              <a:t>Die Übernahme einer Aufsichtspflicht ist ohne ausdrückliche diesbezügliche Vereinbarung von der Leistungspflicht des DJH-</a:t>
            </a:r>
            <a:r>
              <a:rPr lang="de-DE" sz="750" b="1" dirty="0" err="1">
                <a:solidFill>
                  <a:srgbClr val="000000"/>
                </a:solidFill>
                <a:latin typeface="Arial Narrow" panose="020B0606020202030204" pitchFamily="34" charset="0"/>
              </a:rPr>
              <a:t>LvBW</a:t>
            </a:r>
            <a:r>
              <a:rPr lang="de-DE" sz="750" b="1" dirty="0">
                <a:solidFill>
                  <a:srgbClr val="000000"/>
                </a:solidFill>
                <a:latin typeface="Arial Narrow" panose="020B0606020202030204" pitchFamily="34" charset="0"/>
              </a:rPr>
              <a:t> bzw. der JH nicht umfasst. </a:t>
            </a:r>
            <a:r>
              <a:rPr lang="de-DE" sz="750" dirty="0">
                <a:solidFill>
                  <a:srgbClr val="000000"/>
                </a:solidFill>
                <a:latin typeface="Arial Narrow" panose="020B0606020202030204" pitchFamily="34" charset="0"/>
              </a:rPr>
              <a:t>Die Aufsichtspflicht obliegt vollständig und umfassend dem/den vom GA eingesetzten Gruppenverantwortlichen.</a:t>
            </a:r>
          </a:p>
          <a:p>
            <a:r>
              <a:rPr lang="de-DE" sz="300" dirty="0">
                <a:solidFill>
                  <a:srgbClr val="000000"/>
                </a:solidFill>
                <a:latin typeface="Arial Narrow" panose="020B0606020202030204" pitchFamily="34" charset="0"/>
              </a:rPr>
              <a:t> </a:t>
            </a:r>
          </a:p>
          <a:p>
            <a:pPr>
              <a:spcBef>
                <a:spcPts val="100"/>
              </a:spcBef>
              <a:spcAft>
                <a:spcPts val="100"/>
              </a:spcAft>
            </a:pPr>
            <a:r>
              <a:rPr lang="de-DE" sz="800" b="1" dirty="0">
                <a:solidFill>
                  <a:srgbClr val="000000"/>
                </a:solidFill>
                <a:latin typeface="Arial Narrow" panose="020B0606020202030204" pitchFamily="34" charset="0"/>
              </a:rPr>
              <a:t>5. Abschluss des Pauschalreisevertrages; Verpflichtungen des Gastes </a:t>
            </a:r>
          </a:p>
          <a:p>
            <a:r>
              <a:rPr lang="de-DE" sz="750" b="1" dirty="0">
                <a:latin typeface="Arial Narrow" panose="020B0606020202030204" pitchFamily="34" charset="0"/>
              </a:rPr>
              <a:t>5.1 Für alle Buchungswege gilt: </a:t>
            </a:r>
            <a:endParaRPr lang="de-DE" sz="750" dirty="0">
              <a:latin typeface="Arial Narrow" panose="020B0606020202030204" pitchFamily="34" charset="0"/>
            </a:endParaRPr>
          </a:p>
          <a:p>
            <a:r>
              <a:rPr lang="de-DE" sz="750" b="1" dirty="0">
                <a:latin typeface="Arial Narrow" panose="020B0606020202030204" pitchFamily="34" charset="0"/>
              </a:rPr>
              <a:t>a) Buchungs- und Vertragsgrundlage sind </a:t>
            </a:r>
            <a:r>
              <a:rPr lang="de-DE" sz="750" dirty="0">
                <a:latin typeface="Arial Narrow" panose="020B0606020202030204" pitchFamily="34" charset="0"/>
              </a:rPr>
              <a:t>die Beschreibung des Pauschalangebots und die ergänzenden Informationen in der Buchungsgrundlage soweit diese dem Gast bei der Buchung vorliegen. </a:t>
            </a:r>
          </a:p>
        </p:txBody>
      </p:sp>
      <p:sp>
        <p:nvSpPr>
          <p:cNvPr id="19" name="Rechteck 18"/>
          <p:cNvSpPr/>
          <p:nvPr/>
        </p:nvSpPr>
        <p:spPr>
          <a:xfrm>
            <a:off x="3852639" y="2826000"/>
            <a:ext cx="3528392" cy="7686720"/>
          </a:xfrm>
          <a:prstGeom prst="rect">
            <a:avLst/>
          </a:prstGeom>
          <a:ln>
            <a:noFill/>
          </a:ln>
        </p:spPr>
        <p:txBody>
          <a:bodyPr wrap="square" lIns="36000" rIns="36000">
            <a:spAutoFit/>
          </a:bodyPr>
          <a:lstStyle/>
          <a:p>
            <a:pPr lvl="0"/>
            <a:r>
              <a:rPr lang="de-DE" sz="750" b="1" dirty="0">
                <a:solidFill>
                  <a:prstClr val="black"/>
                </a:solidFill>
                <a:latin typeface="Arial Narrow" panose="020B0606020202030204" pitchFamily="34" charset="0"/>
              </a:rPr>
              <a:t>b) </a:t>
            </a:r>
            <a:r>
              <a:rPr lang="de-DE" sz="750" dirty="0">
                <a:solidFill>
                  <a:prstClr val="black"/>
                </a:solidFill>
                <a:latin typeface="Arial Narrow" panose="020B0606020202030204" pitchFamily="34" charset="0"/>
              </a:rPr>
              <a:t>Weicht der Inhalt der Buchungsbestätigung vom Inhalt der Buchung ab, so liegt ein </a:t>
            </a:r>
            <a:r>
              <a:rPr lang="de-DE" sz="750" b="1" dirty="0">
                <a:solidFill>
                  <a:prstClr val="black"/>
                </a:solidFill>
                <a:latin typeface="Arial Narrow" panose="020B0606020202030204" pitchFamily="34" charset="0"/>
              </a:rPr>
              <a:t>neues Angebot </a:t>
            </a:r>
            <a:r>
              <a:rPr lang="de-DE" sz="750" dirty="0">
                <a:solidFill>
                  <a:prstClr val="black"/>
                </a:solidFill>
                <a:latin typeface="Arial Narrow" panose="020B0606020202030204" pitchFamily="34" charset="0"/>
              </a:rPr>
              <a:t>des DJH-LvBW vor, an das es für die Dauer von </a:t>
            </a:r>
            <a:r>
              <a:rPr lang="de-DE" sz="750" b="1" dirty="0">
                <a:solidFill>
                  <a:prstClr val="black"/>
                </a:solidFill>
                <a:latin typeface="Arial Narrow" panose="020B0606020202030204" pitchFamily="34" charset="0"/>
              </a:rPr>
              <a:t>drei Tagen gebunden </a:t>
            </a:r>
            <a:r>
              <a:rPr lang="de-DE" sz="750" dirty="0">
                <a:solidFill>
                  <a:prstClr val="black"/>
                </a:solidFill>
                <a:latin typeface="Arial Narrow" panose="020B0606020202030204" pitchFamily="34" charset="0"/>
              </a:rPr>
              <a:t>ist.</a:t>
            </a:r>
            <a:r>
              <a:rPr lang="de-DE" sz="750" dirty="0">
                <a:latin typeface="Arial Narrow" panose="020B0606020202030204" pitchFamily="34" charset="0"/>
              </a:rPr>
              <a:t> Der Vertrag kommt auf der Grundlage dieses neuen Angebots zustande, soweit das DJH-LvBW auf die </a:t>
            </a:r>
            <a:r>
              <a:rPr lang="de-DE" sz="750" dirty="0" err="1">
                <a:latin typeface="Arial Narrow" panose="020B0606020202030204" pitchFamily="34" charset="0"/>
              </a:rPr>
              <a:t>Ände</a:t>
            </a:r>
            <a:r>
              <a:rPr lang="de-DE" sz="750" dirty="0">
                <a:latin typeface="Arial Narrow" panose="020B0606020202030204" pitchFamily="34" charset="0"/>
              </a:rPr>
              <a:t>-rungen im neuen Angebot hingewiesen sowie seine vorvertraglichen Informationspflichten erfüllt hat und der Gast die Annahme durch ausdrückliche Erklärung, Anzahlung oder Restzahlung oder die Inanspruchnahme der Reiseleistungen innerhalb der Bindungsfrist des DJH-LvBW erklärt. </a:t>
            </a:r>
          </a:p>
          <a:p>
            <a:r>
              <a:rPr lang="de-DE" sz="750" b="1" dirty="0">
                <a:latin typeface="Arial Narrow" panose="020B0606020202030204" pitchFamily="34" charset="0"/>
              </a:rPr>
              <a:t>c) </a:t>
            </a:r>
            <a:r>
              <a:rPr lang="de-DE" sz="750" dirty="0">
                <a:latin typeface="Arial Narrow" panose="020B0606020202030204" pitchFamily="34" charset="0"/>
              </a:rPr>
              <a:t>Die vom </a:t>
            </a:r>
            <a:r>
              <a:rPr lang="de-DE" sz="750" b="1" dirty="0">
                <a:latin typeface="Arial Narrow" panose="020B0606020202030204" pitchFamily="34" charset="0"/>
              </a:rPr>
              <a:t>DJH-LvBW </a:t>
            </a:r>
            <a:r>
              <a:rPr lang="de-DE" sz="750" dirty="0">
                <a:latin typeface="Arial Narrow" panose="020B0606020202030204" pitchFamily="34" charset="0"/>
              </a:rPr>
              <a:t>erteilten vorvertraglichen Informationen über wesentliche Eigenschaften der Reiseleistungen, den Reisepreis und alle zusätzlichen Kosten, die Zahlungsmodalitäten, die Mindestteilnehmerzahl und die Stornopauschalen (Artikel 250 § 3 Nummer 1, 3 bis 5 und 7 EGBGB) werden nur dann nicht Bestandteil des Pauschalreisevertrages, sofern dies zwischen den Parteien ausdrücklich vereinbart ist. </a:t>
            </a:r>
          </a:p>
          <a:p>
            <a:r>
              <a:rPr lang="de-DE" sz="750" b="1" dirty="0">
                <a:latin typeface="Arial Narrow" panose="020B0606020202030204" pitchFamily="34" charset="0"/>
              </a:rPr>
              <a:t>d) </a:t>
            </a:r>
            <a:r>
              <a:rPr lang="de-DE" sz="750" dirty="0">
                <a:latin typeface="Arial Narrow" panose="020B0606020202030204" pitchFamily="34" charset="0"/>
              </a:rPr>
              <a:t>Der Gast haftet für alle vertraglichen Verpflichtungen von Mitreisenden, für die er die Buchung vornimmt, wie für seine eigenen, soweit er eine entsprechende Verpflichtung durch ausdrückliche und gesonderte Erklärung übernommen hat. </a:t>
            </a:r>
          </a:p>
          <a:p>
            <a:endParaRPr lang="de-DE" sz="200" dirty="0">
              <a:latin typeface="Arial Narrow" panose="020B0606020202030204" pitchFamily="34" charset="0"/>
            </a:endParaRPr>
          </a:p>
          <a:p>
            <a:endParaRPr lang="de-DE" sz="100" dirty="0">
              <a:latin typeface="Arial Narrow" panose="020B0606020202030204" pitchFamily="34" charset="0"/>
            </a:endParaRPr>
          </a:p>
          <a:p>
            <a:r>
              <a:rPr lang="de-DE" sz="750" b="1" dirty="0">
                <a:latin typeface="Arial Narrow" panose="020B0606020202030204" pitchFamily="34" charset="0"/>
              </a:rPr>
              <a:t>5.2 </a:t>
            </a:r>
            <a:r>
              <a:rPr lang="de-DE" sz="750" dirty="0">
                <a:latin typeface="Arial Narrow" panose="020B0606020202030204" pitchFamily="34" charset="0"/>
              </a:rPr>
              <a:t>Für Buchungen, die </a:t>
            </a:r>
            <a:r>
              <a:rPr lang="de-DE" sz="750" b="1" dirty="0">
                <a:latin typeface="Arial Narrow" panose="020B0606020202030204" pitchFamily="34" charset="0"/>
              </a:rPr>
              <a:t>mündlich, telefonisch, schriftlich, per E-Mail, per SMS oder per Telefax </a:t>
            </a:r>
            <a:r>
              <a:rPr lang="de-DE" sz="750" dirty="0">
                <a:latin typeface="Arial Narrow" panose="020B0606020202030204" pitchFamily="34" charset="0"/>
              </a:rPr>
              <a:t>erfolgen, gilt: </a:t>
            </a:r>
          </a:p>
          <a:p>
            <a:r>
              <a:rPr lang="de-DE" sz="750" b="1" dirty="0">
                <a:latin typeface="Arial Narrow" panose="020B0606020202030204" pitchFamily="34" charset="0"/>
              </a:rPr>
              <a:t>a) </a:t>
            </a:r>
            <a:r>
              <a:rPr lang="de-DE" sz="750" dirty="0">
                <a:latin typeface="Arial Narrow" panose="020B0606020202030204" pitchFamily="34" charset="0"/>
              </a:rPr>
              <a:t>Solche Buchungen erfolgen mit dem </a:t>
            </a:r>
            <a:r>
              <a:rPr lang="de-DE" sz="750" b="1" dirty="0">
                <a:latin typeface="Arial Narrow" panose="020B0606020202030204" pitchFamily="34" charset="0"/>
              </a:rPr>
              <a:t>Reiseanmeldeformular </a:t>
            </a:r>
            <a:r>
              <a:rPr lang="de-DE" sz="750" dirty="0">
                <a:latin typeface="Arial Narrow" panose="020B0606020202030204" pitchFamily="34" charset="0"/>
              </a:rPr>
              <a:t>des DJH-</a:t>
            </a:r>
            <a:r>
              <a:rPr lang="de-DE" sz="750" dirty="0" err="1">
                <a:latin typeface="Arial Narrow" panose="020B0606020202030204" pitchFamily="34" charset="0"/>
              </a:rPr>
              <a:t>LvBW</a:t>
            </a:r>
            <a:r>
              <a:rPr lang="de-DE" sz="750" dirty="0">
                <a:latin typeface="Arial Narrow" panose="020B0606020202030204" pitchFamily="34" charset="0"/>
              </a:rPr>
              <a:t>. </a:t>
            </a:r>
          </a:p>
          <a:p>
            <a:r>
              <a:rPr lang="de-DE" sz="750" b="1" dirty="0">
                <a:latin typeface="Arial Narrow" panose="020B0606020202030204" pitchFamily="34" charset="0"/>
              </a:rPr>
              <a:t>b) </a:t>
            </a:r>
            <a:r>
              <a:rPr lang="de-DE" sz="750" dirty="0">
                <a:latin typeface="Arial Narrow" panose="020B0606020202030204" pitchFamily="34" charset="0"/>
              </a:rPr>
              <a:t>Mit der Buchung (Übersenden des ausgefüllten Formulars) </a:t>
            </a:r>
            <a:r>
              <a:rPr lang="de-DE" sz="750" b="1" dirty="0">
                <a:latin typeface="Arial Narrow" panose="020B0606020202030204" pitchFamily="34" charset="0"/>
              </a:rPr>
              <a:t>bietet der Gast </a:t>
            </a:r>
            <a:r>
              <a:rPr lang="de-DE" sz="750" dirty="0">
                <a:latin typeface="Arial Narrow" panose="020B0606020202030204" pitchFamily="34" charset="0"/>
              </a:rPr>
              <a:t>dem DJH-</a:t>
            </a:r>
            <a:r>
              <a:rPr lang="de-DE" sz="750" dirty="0" err="1">
                <a:latin typeface="Arial Narrow" panose="020B0606020202030204" pitchFamily="34" charset="0"/>
              </a:rPr>
              <a:t>LvBW</a:t>
            </a:r>
            <a:r>
              <a:rPr lang="de-DE" sz="750" dirty="0">
                <a:latin typeface="Arial Narrow" panose="020B0606020202030204" pitchFamily="34" charset="0"/>
              </a:rPr>
              <a:t> </a:t>
            </a:r>
            <a:r>
              <a:rPr lang="de-DE" sz="750" b="1" dirty="0">
                <a:latin typeface="Arial Narrow" panose="020B0606020202030204" pitchFamily="34" charset="0"/>
              </a:rPr>
              <a:t>den Abschluss </a:t>
            </a:r>
            <a:r>
              <a:rPr lang="de-DE" sz="750" dirty="0">
                <a:latin typeface="Arial Narrow" panose="020B0606020202030204" pitchFamily="34" charset="0"/>
              </a:rPr>
              <a:t>des Pauschalreisevertrages </a:t>
            </a:r>
            <a:r>
              <a:rPr lang="de-DE" sz="750" b="1" dirty="0">
                <a:latin typeface="Arial Narrow" panose="020B0606020202030204" pitchFamily="34" charset="0"/>
              </a:rPr>
              <a:t>verbindlich </a:t>
            </a:r>
            <a:r>
              <a:rPr lang="de-DE" sz="750" dirty="0">
                <a:latin typeface="Arial Narrow" panose="020B0606020202030204" pitchFamily="34" charset="0"/>
              </a:rPr>
              <a:t>an (bei E-Mails durch Übermittlung des ausgefüllten und unterzeichneten Reiseanmeldeformulars als Anhang). An die Buchung ist der Gast </a:t>
            </a:r>
            <a:r>
              <a:rPr lang="de-DE" sz="750" b="1" dirty="0">
                <a:latin typeface="Arial Narrow" panose="020B0606020202030204" pitchFamily="34" charset="0"/>
              </a:rPr>
              <a:t>fünf Werktage gebunden</a:t>
            </a:r>
            <a:r>
              <a:rPr lang="de-DE" sz="750" dirty="0">
                <a:latin typeface="Arial Narrow" panose="020B0606020202030204" pitchFamily="34" charset="0"/>
              </a:rPr>
              <a:t>. </a:t>
            </a:r>
          </a:p>
          <a:p>
            <a:r>
              <a:rPr lang="de-DE" sz="750" b="1" dirty="0">
                <a:latin typeface="Arial Narrow" panose="020B0606020202030204" pitchFamily="34" charset="0"/>
              </a:rPr>
              <a:t>c) Der Vertrag kommt mit dem Zugang der Buchungsbestätigung (Annahmeerklärung) des DJH-LvBW beim Gast (bzw. Auftraggeber) zustande. </a:t>
            </a:r>
            <a:r>
              <a:rPr lang="de-DE" sz="750" dirty="0">
                <a:latin typeface="Arial Narrow" panose="020B0606020202030204" pitchFamily="34" charset="0"/>
              </a:rPr>
              <a:t>Bei oder unverzüglich nach Vertrags-schluss wird das DJH-LvBW dem Gast (bzw. Auftraggeber) eine, der den gesetzlichen Vorgaben zu deren Inhalt entsprechenden, Buchungsbestätigung auf einem dauerhaften Datenträger übermitteln. Dies soll dem Gast ermöglichen, die Erklärung unverändert so aufzubewahren oder zu speichern, dass sie ihm in einem an-gemessenen Zeitraums zugänglich ist (z. B. auf Papier oder per E-Mail). Erfolgt der Vertragsschluss unter gleichzeitiger körperlicher Anwesenheit beider Parteien (vor Ort in der JH) oder außerhalb der Geschäftsräume, hat der Gast einen Anspruch auf eine Buchungs-bestätigung in Papierform nach Artikel 250 § 6 Absatz 1 Satz 2 EGBGB. </a:t>
            </a:r>
          </a:p>
          <a:p>
            <a:endParaRPr lang="de-DE" sz="200" dirty="0">
              <a:latin typeface="Arial Narrow" panose="020B0606020202030204" pitchFamily="34" charset="0"/>
            </a:endParaRPr>
          </a:p>
          <a:p>
            <a:endParaRPr lang="de-DE" sz="100" dirty="0">
              <a:latin typeface="Arial Narrow" panose="020B0606020202030204" pitchFamily="34" charset="0"/>
            </a:endParaRPr>
          </a:p>
          <a:p>
            <a:r>
              <a:rPr lang="de-DE" sz="750" b="1" dirty="0">
                <a:latin typeface="Arial Narrow" panose="020B0606020202030204" pitchFamily="34" charset="0"/>
              </a:rPr>
              <a:t>5.3 Bei Buchungen im elektronischen Geschäftsverkehr (z. B. Internet, App, Telemedien) gilt für den Vertragsabschluss</a:t>
            </a:r>
            <a:r>
              <a:rPr lang="de-DE" sz="750" dirty="0">
                <a:latin typeface="Arial Narrow" panose="020B0606020202030204" pitchFamily="34" charset="0"/>
              </a:rPr>
              <a:t>: </a:t>
            </a:r>
          </a:p>
          <a:p>
            <a:r>
              <a:rPr lang="de-DE" sz="750" b="1" dirty="0">
                <a:latin typeface="Arial Narrow" panose="020B0606020202030204" pitchFamily="34" charset="0"/>
              </a:rPr>
              <a:t>a) </a:t>
            </a:r>
            <a:r>
              <a:rPr lang="de-DE" sz="750" dirty="0">
                <a:latin typeface="Arial Narrow" panose="020B0606020202030204" pitchFamily="34" charset="0"/>
              </a:rPr>
              <a:t>Dem Gast wird der Ablauf der elektronischen Buchung in der entsprechenden Anwendung des DJH-</a:t>
            </a:r>
            <a:r>
              <a:rPr lang="de-DE" sz="750" dirty="0" err="1">
                <a:latin typeface="Arial Narrow" panose="020B0606020202030204" pitchFamily="34" charset="0"/>
              </a:rPr>
              <a:t>LvBW</a:t>
            </a:r>
            <a:r>
              <a:rPr lang="de-DE" sz="750" dirty="0">
                <a:latin typeface="Arial Narrow" panose="020B0606020202030204" pitchFamily="34" charset="0"/>
              </a:rPr>
              <a:t> erläutert. </a:t>
            </a:r>
          </a:p>
          <a:p>
            <a:r>
              <a:rPr lang="de-DE" sz="750" b="1" dirty="0">
                <a:latin typeface="Arial Narrow" panose="020B0606020202030204" pitchFamily="34" charset="0"/>
              </a:rPr>
              <a:t>b) </a:t>
            </a:r>
            <a:r>
              <a:rPr lang="de-DE" sz="750" dirty="0">
                <a:latin typeface="Arial Narrow" panose="020B0606020202030204" pitchFamily="34" charset="0"/>
              </a:rPr>
              <a:t>Dem Gast steht zur </a:t>
            </a:r>
            <a:r>
              <a:rPr lang="de-DE" sz="750" b="1" dirty="0">
                <a:latin typeface="Arial Narrow" panose="020B0606020202030204" pitchFamily="34" charset="0"/>
              </a:rPr>
              <a:t>Korrektur seiner Eingaben, zur Löschung oder zum Zurücksetzen des gesamten Buchungsformulars </a:t>
            </a:r>
            <a:r>
              <a:rPr lang="de-DE" sz="750" dirty="0">
                <a:latin typeface="Arial Narrow" panose="020B0606020202030204" pitchFamily="34" charset="0"/>
              </a:rPr>
              <a:t>eine entsprechende </a:t>
            </a:r>
            <a:r>
              <a:rPr lang="de-DE" sz="750" b="1" dirty="0">
                <a:latin typeface="Arial Narrow" panose="020B0606020202030204" pitchFamily="34" charset="0"/>
              </a:rPr>
              <a:t>Korrekturmöglichkeit </a:t>
            </a:r>
            <a:r>
              <a:rPr lang="de-DE" sz="750" dirty="0">
                <a:latin typeface="Arial Narrow" panose="020B0606020202030204" pitchFamily="34" charset="0"/>
              </a:rPr>
              <a:t>zur Verfügung, deren Nutzung erläutert wird. </a:t>
            </a:r>
          </a:p>
          <a:p>
            <a:r>
              <a:rPr lang="de-DE" sz="750" b="1" dirty="0">
                <a:latin typeface="Arial Narrow" panose="020B0606020202030204" pitchFamily="34" charset="0"/>
              </a:rPr>
              <a:t>c) </a:t>
            </a:r>
            <a:r>
              <a:rPr lang="de-DE" sz="750" dirty="0">
                <a:latin typeface="Arial Narrow" panose="020B0606020202030204" pitchFamily="34" charset="0"/>
              </a:rPr>
              <a:t>Die zur Durchführung der Onlinebuchung angebotenen </a:t>
            </a:r>
            <a:r>
              <a:rPr lang="de-DE" sz="750" b="1" dirty="0">
                <a:latin typeface="Arial Narrow" panose="020B0606020202030204" pitchFamily="34" charset="0"/>
              </a:rPr>
              <a:t>Vertragssprachen </a:t>
            </a:r>
            <a:r>
              <a:rPr lang="de-DE" sz="750" dirty="0">
                <a:latin typeface="Arial Narrow" panose="020B0606020202030204" pitchFamily="34" charset="0"/>
              </a:rPr>
              <a:t>sind angegeben. </a:t>
            </a:r>
            <a:r>
              <a:rPr lang="de-DE" sz="750" b="1" dirty="0">
                <a:latin typeface="Arial Narrow" panose="020B0606020202030204" pitchFamily="34" charset="0"/>
              </a:rPr>
              <a:t>Rechtlich maßgeblich ist ausschließlich die deutsche Sprache. </a:t>
            </a:r>
            <a:endParaRPr lang="de-DE" sz="750" dirty="0">
              <a:latin typeface="Arial Narrow" panose="020B0606020202030204" pitchFamily="34" charset="0"/>
            </a:endParaRPr>
          </a:p>
          <a:p>
            <a:r>
              <a:rPr lang="de-DE" sz="750" b="1" dirty="0">
                <a:latin typeface="Arial Narrow" panose="020B0606020202030204" pitchFamily="34" charset="0"/>
              </a:rPr>
              <a:t>d) </a:t>
            </a:r>
            <a:r>
              <a:rPr lang="de-DE" sz="750" dirty="0">
                <a:latin typeface="Arial Narrow" panose="020B0606020202030204" pitchFamily="34" charset="0"/>
              </a:rPr>
              <a:t>Soweit der </a:t>
            </a:r>
            <a:r>
              <a:rPr lang="de-DE" sz="750" b="1" dirty="0">
                <a:latin typeface="Arial Narrow" panose="020B0606020202030204" pitchFamily="34" charset="0"/>
              </a:rPr>
              <a:t>Vertragstext </a:t>
            </a:r>
            <a:r>
              <a:rPr lang="de-DE" sz="750" dirty="0">
                <a:latin typeface="Arial Narrow" panose="020B0606020202030204" pitchFamily="34" charset="0"/>
              </a:rPr>
              <a:t>vom DJH-</a:t>
            </a:r>
            <a:r>
              <a:rPr lang="de-DE" sz="750" dirty="0" err="1">
                <a:latin typeface="Arial Narrow" panose="020B0606020202030204" pitchFamily="34" charset="0"/>
              </a:rPr>
              <a:t>LvBW</a:t>
            </a:r>
            <a:r>
              <a:rPr lang="de-DE" sz="750" dirty="0">
                <a:latin typeface="Arial Narrow" panose="020B0606020202030204" pitchFamily="34" charset="0"/>
              </a:rPr>
              <a:t> im Onlinebuchungssystem </a:t>
            </a:r>
            <a:r>
              <a:rPr lang="de-DE" sz="750" b="1" dirty="0">
                <a:latin typeface="Arial Narrow" panose="020B0606020202030204" pitchFamily="34" charset="0"/>
              </a:rPr>
              <a:t>gespeichert </a:t>
            </a:r>
            <a:r>
              <a:rPr lang="de-DE" sz="750" dirty="0">
                <a:latin typeface="Arial Narrow" panose="020B0606020202030204" pitchFamily="34" charset="0"/>
              </a:rPr>
              <a:t>wird, wird der Gast darüber und über die Möglichkeit zum späteren Abruf des Vertragstextes unterrichtet. </a:t>
            </a:r>
          </a:p>
          <a:p>
            <a:r>
              <a:rPr lang="de-DE" sz="750" b="1" dirty="0">
                <a:latin typeface="Arial Narrow" panose="020B0606020202030204" pitchFamily="34" charset="0"/>
              </a:rPr>
              <a:t>e) Mit Betätigung des Buttons (der Schaltfläche) „zahlungspflichtig buchen“ bietet der Gast dem DJH-</a:t>
            </a:r>
            <a:r>
              <a:rPr lang="de-DE" sz="750" b="1" dirty="0" err="1">
                <a:latin typeface="Arial Narrow" panose="020B0606020202030204" pitchFamily="34" charset="0"/>
              </a:rPr>
              <a:t>LvBW</a:t>
            </a:r>
            <a:r>
              <a:rPr lang="de-DE" sz="750" b="1" dirty="0">
                <a:latin typeface="Arial Narrow" panose="020B0606020202030204" pitchFamily="34" charset="0"/>
              </a:rPr>
              <a:t> den Abschluss des Pauschalreisevertrages verbindlich an. </a:t>
            </a:r>
            <a:r>
              <a:rPr lang="de-DE" sz="750" dirty="0">
                <a:latin typeface="Arial Narrow" panose="020B0606020202030204" pitchFamily="34" charset="0"/>
              </a:rPr>
              <a:t>An dieses Vertragsangebot ist der Gast </a:t>
            </a:r>
            <a:r>
              <a:rPr lang="de-DE" sz="750" b="1" dirty="0">
                <a:latin typeface="Arial Narrow" panose="020B0606020202030204" pitchFamily="34" charset="0"/>
              </a:rPr>
              <a:t>fünf Werktage </a:t>
            </a:r>
            <a:r>
              <a:rPr lang="de-DE" sz="750" dirty="0">
                <a:latin typeface="Arial Narrow" panose="020B0606020202030204" pitchFamily="34" charset="0"/>
              </a:rPr>
              <a:t>ab Absendung der elektronischen Erklärung </a:t>
            </a:r>
            <a:r>
              <a:rPr lang="de-DE" sz="750" b="1" dirty="0">
                <a:latin typeface="Arial Narrow" panose="020B0606020202030204" pitchFamily="34" charset="0"/>
              </a:rPr>
              <a:t>gebunden</a:t>
            </a:r>
            <a:r>
              <a:rPr lang="de-DE" sz="750" dirty="0">
                <a:latin typeface="Arial Narrow" panose="020B0606020202030204" pitchFamily="34" charset="0"/>
              </a:rPr>
              <a:t>. Dem Gast wird der Eingang seiner Buchung unverzüglich auf elektronischem Weg bestätigt. </a:t>
            </a:r>
          </a:p>
          <a:p>
            <a:r>
              <a:rPr lang="de-DE" sz="750" b="1" dirty="0">
                <a:latin typeface="Arial Narrow" panose="020B0606020202030204" pitchFamily="34" charset="0"/>
              </a:rPr>
              <a:t>f) </a:t>
            </a:r>
            <a:r>
              <a:rPr lang="de-DE" sz="750" dirty="0">
                <a:latin typeface="Arial Narrow" panose="020B0606020202030204" pitchFamily="34" charset="0"/>
              </a:rPr>
              <a:t>Die Übermittlung der Buchung (des Vertragsangebots) durch </a:t>
            </a:r>
            <a:r>
              <a:rPr lang="de-DE" sz="750" b="1" dirty="0">
                <a:latin typeface="Arial Narrow" panose="020B0606020202030204" pitchFamily="34" charset="0"/>
              </a:rPr>
              <a:t>Betätigung des Buttons "</a:t>
            </a:r>
            <a:r>
              <a:rPr lang="de-DE" sz="750" b="1" dirty="0" err="1">
                <a:latin typeface="Arial Narrow" panose="020B0606020202030204" pitchFamily="34" charset="0"/>
              </a:rPr>
              <a:t>zah-lungspflichtig</a:t>
            </a:r>
            <a:r>
              <a:rPr lang="de-DE" sz="750" b="1" dirty="0">
                <a:latin typeface="Arial Narrow" panose="020B0606020202030204" pitchFamily="34" charset="0"/>
              </a:rPr>
              <a:t> buchen" begründet keinen Anspruch des Gastes auf das Zustandekommen eines Pauschalreisevertrages entsprechend seiner Buchungsangaben. </a:t>
            </a:r>
            <a:r>
              <a:rPr lang="de-DE" sz="750" dirty="0">
                <a:latin typeface="Arial Narrow" panose="020B0606020202030204" pitchFamily="34" charset="0"/>
              </a:rPr>
              <a:t>Das DJH-</a:t>
            </a:r>
            <a:r>
              <a:rPr lang="de-DE" sz="750" dirty="0" err="1">
                <a:latin typeface="Arial Narrow" panose="020B0606020202030204" pitchFamily="34" charset="0"/>
              </a:rPr>
              <a:t>LvBW</a:t>
            </a:r>
            <a:r>
              <a:rPr lang="de-DE" sz="750" dirty="0">
                <a:latin typeface="Arial Narrow" panose="020B0606020202030204" pitchFamily="34" charset="0"/>
              </a:rPr>
              <a:t> ist vielmehr frei in der Entscheidung, das Vertragsangebot des Gastes anzunehmen oder nicht. </a:t>
            </a:r>
          </a:p>
          <a:p>
            <a:r>
              <a:rPr lang="de-DE" sz="750" b="1" dirty="0">
                <a:latin typeface="Arial Narrow" panose="020B0606020202030204" pitchFamily="34" charset="0"/>
              </a:rPr>
              <a:t>g) Der Vertrag kommt erst durch den Zugang der Buchungsbestätigung des DJH-LvBW beim Gast zustande. </a:t>
            </a:r>
          </a:p>
          <a:p>
            <a:r>
              <a:rPr lang="de-DE" sz="750" b="1" dirty="0">
                <a:solidFill>
                  <a:prstClr val="black"/>
                </a:solidFill>
                <a:latin typeface="Arial Narrow" panose="020B0606020202030204" pitchFamily="34" charset="0"/>
              </a:rPr>
              <a:t>h) </a:t>
            </a:r>
            <a:r>
              <a:rPr lang="de-DE" sz="750" dirty="0">
                <a:solidFill>
                  <a:prstClr val="black"/>
                </a:solidFill>
                <a:latin typeface="Arial Narrow" panose="020B0606020202030204" pitchFamily="34" charset="0"/>
              </a:rPr>
              <a:t>Erfolgt die Buchungsbestätigung sofort nach Vornahme der Buchung des Gastes, durch Betätigung des Buttons "zahlungspflichtig buchen“, durch entsprechende unmittelbare Darstellung der Buchungsbestätigung am Bild-schirm </a:t>
            </a:r>
            <a:r>
              <a:rPr lang="de-DE" sz="750" b="1" dirty="0">
                <a:solidFill>
                  <a:prstClr val="black"/>
                </a:solidFill>
                <a:latin typeface="Arial Narrow" panose="020B0606020202030204" pitchFamily="34" charset="0"/>
              </a:rPr>
              <a:t>(Buchung in Echtzeit)</a:t>
            </a:r>
            <a:r>
              <a:rPr lang="de-DE" sz="750" dirty="0">
                <a:solidFill>
                  <a:prstClr val="black"/>
                </a:solidFill>
                <a:latin typeface="Arial Narrow" panose="020B0606020202030204" pitchFamily="34" charset="0"/>
              </a:rPr>
              <a:t>, so kommt der </a:t>
            </a:r>
            <a:r>
              <a:rPr lang="de-DE" sz="750" b="1" dirty="0">
                <a:solidFill>
                  <a:prstClr val="black"/>
                </a:solidFill>
                <a:latin typeface="Arial Narrow" panose="020B0606020202030204" pitchFamily="34" charset="0"/>
              </a:rPr>
              <a:t>Pauschalreisevertrag mit </a:t>
            </a:r>
            <a:r>
              <a:rPr lang="de-DE" sz="750" dirty="0">
                <a:solidFill>
                  <a:prstClr val="black"/>
                </a:solidFill>
                <a:latin typeface="Arial Narrow" panose="020B0606020202030204" pitchFamily="34" charset="0"/>
              </a:rPr>
              <a:t>Zugang und Darstellung dieser </a:t>
            </a:r>
            <a:r>
              <a:rPr lang="de-DE" sz="750" b="1" dirty="0">
                <a:solidFill>
                  <a:prstClr val="black"/>
                </a:solidFill>
                <a:latin typeface="Arial Narrow" panose="020B0606020202030204" pitchFamily="34" charset="0"/>
              </a:rPr>
              <a:t>Buchungsbestätigung </a:t>
            </a:r>
            <a:r>
              <a:rPr lang="de-DE" sz="750" dirty="0">
                <a:solidFill>
                  <a:prstClr val="black"/>
                </a:solidFill>
                <a:latin typeface="Arial Narrow" panose="020B0606020202030204" pitchFamily="34" charset="0"/>
              </a:rPr>
              <a:t>beim Gast </a:t>
            </a:r>
            <a:r>
              <a:rPr lang="de-DE" sz="750" b="1" dirty="0">
                <a:solidFill>
                  <a:prstClr val="black"/>
                </a:solidFill>
                <a:latin typeface="Arial Narrow" panose="020B0606020202030204" pitchFamily="34" charset="0"/>
              </a:rPr>
              <a:t>am Bildschirm zustande</a:t>
            </a:r>
            <a:r>
              <a:rPr lang="de-DE" sz="750" dirty="0">
                <a:solidFill>
                  <a:prstClr val="black"/>
                </a:solidFill>
                <a:latin typeface="Arial Narrow" panose="020B0606020202030204" pitchFamily="34" charset="0"/>
              </a:rPr>
              <a:t>, ohne dass es einer Zwischenmitteilung über den Eingang seiner Buchung nach Ziff. 5.3 e) bedarf, soweit dem Kunden die Möglichkeit zur Speicherung auf einem dauerhaften Datenträger und zum Ausdruck der Reisebestätigung angeboten wird. Die Verbindlichkeit des Pauschalreisevertrages ist jedoch nicht davon abhängig, dass der Gast diese Möglichkeiten zur Speicherung oder zum Ausdruck tatsächlich nutzt. Das DJH-LvBW wird dem Gast zusätzlich eine Ausfertigung der Buchungsbestätigung in Textform übermitteln. Der Zugang einer solchen zusätzlich übermittelten Buchungsbestätigung ist jedoch gleichfalls nicht Voraussetzung für die Rechtsverbindlichkeit des Reisevertrages.</a:t>
            </a:r>
            <a:endParaRPr lang="de-DE" sz="750" dirty="0">
              <a:latin typeface="Arial Narrow" panose="020B0606020202030204" pitchFamily="34" charset="0"/>
            </a:endParaRPr>
          </a:p>
        </p:txBody>
      </p:sp>
      <p:pic>
        <p:nvPicPr>
          <p:cNvPr id="25610" name="Grafik 6"/>
          <p:cNvPicPr>
            <a:picLocks noChangeAspect="1"/>
          </p:cNvPicPr>
          <p:nvPr/>
        </p:nvPicPr>
        <p:blipFill>
          <a:blip r:embed="rId7" cstate="print">
            <a:lum contrast="20000"/>
            <a:extLst>
              <a:ext uri="{28A0092B-C50C-407E-A947-70E740481C1C}">
                <a14:useLocalDpi xmlns:a14="http://schemas.microsoft.com/office/drawing/2010/main" val="0"/>
              </a:ext>
            </a:extLst>
          </a:blip>
          <a:srcRect/>
          <a:stretch>
            <a:fillRect/>
          </a:stretch>
        </p:blipFill>
        <p:spPr bwMode="auto">
          <a:xfrm>
            <a:off x="5910342" y="10226863"/>
            <a:ext cx="1470689" cy="30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feld 11"/>
          <p:cNvSpPr txBox="1"/>
          <p:nvPr/>
        </p:nvSpPr>
        <p:spPr>
          <a:xfrm>
            <a:off x="3410486" y="10302031"/>
            <a:ext cx="1090225" cy="230832"/>
          </a:xfrm>
          <a:prstGeom prst="rect">
            <a:avLst/>
          </a:prstGeom>
          <a:noFill/>
        </p:spPr>
        <p:txBody>
          <a:bodyPr wrap="square" rtlCol="0">
            <a:spAutoFit/>
          </a:bodyPr>
          <a:lstStyle/>
          <a:p>
            <a:pPr algn="ctr"/>
            <a:r>
              <a:rPr lang="de-DE" sz="900" dirty="0"/>
              <a:t>Seite  20 </a:t>
            </a: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bgerundetes Rechteck 1"/>
          <p:cNvSpPr/>
          <p:nvPr/>
        </p:nvSpPr>
        <p:spPr>
          <a:xfrm>
            <a:off x="792000" y="6284391"/>
            <a:ext cx="3420000" cy="1368152"/>
          </a:xfrm>
          <a:prstGeom prst="roundRect">
            <a:avLst>
              <a:gd name="adj" fmla="val 0"/>
            </a:avLst>
          </a:prstGeom>
          <a:ln>
            <a:solidFill>
              <a:srgbClr val="7030A0"/>
            </a:solidFill>
          </a:ln>
        </p:spPr>
        <p:style>
          <a:lnRef idx="2">
            <a:schemeClr val="accent4"/>
          </a:lnRef>
          <a:fillRef idx="1">
            <a:schemeClr val="lt1"/>
          </a:fillRef>
          <a:effectRef idx="0">
            <a:schemeClr val="accent4"/>
          </a:effectRef>
          <a:fontRef idx="minor">
            <a:schemeClr val="dk1"/>
          </a:fontRef>
        </p:style>
        <p:txBody>
          <a:bodyPr lIns="68468" tIns="33527" rIns="68468" bIns="33527" rtlCol="0" anchor="ctr" anchorCtr="1"/>
          <a:lstStyle/>
          <a:p>
            <a:pPr algn="ctr" hangingPunct="0">
              <a:lnSpc>
                <a:spcPct val="101000"/>
              </a:lnSpc>
              <a:spcBef>
                <a:spcPts val="587"/>
              </a:spcBef>
              <a:tabLst>
                <a:tab pos="0" algn="l"/>
                <a:tab pos="351346" algn="l"/>
                <a:tab pos="702980" algn="l"/>
                <a:tab pos="1054615" algn="l"/>
                <a:tab pos="1406248" algn="l"/>
                <a:tab pos="1757880" algn="l"/>
                <a:tab pos="2109515" algn="l"/>
                <a:tab pos="2461146" algn="l"/>
                <a:tab pos="2812773" algn="l"/>
                <a:tab pos="3164407" algn="l"/>
                <a:tab pos="3516041" algn="l"/>
                <a:tab pos="3867674" algn="l"/>
                <a:tab pos="4219306" algn="l"/>
                <a:tab pos="4570940" algn="l"/>
                <a:tab pos="4922573" algn="l"/>
                <a:tab pos="5274207" algn="l"/>
                <a:tab pos="5625833" algn="l"/>
                <a:tab pos="5977465" algn="l"/>
                <a:tab pos="6329101" algn="l"/>
                <a:tab pos="6680732" algn="l"/>
                <a:tab pos="7032367" algn="l"/>
              </a:tabLst>
            </a:pPr>
            <a:endParaRPr lang="de-DE" sz="3400" kern="0" dirty="0">
              <a:solidFill>
                <a:srgbClr val="FFFFFF"/>
              </a:solidFill>
              <a:effectLst>
                <a:outerShdw dist="17962" dir="2700000">
                  <a:srgbClr val="000000"/>
                </a:outerShdw>
              </a:effectLst>
              <a:latin typeface="Verdana" pitchFamily="34"/>
              <a:ea typeface="Arial Unicode MS" pitchFamily="2"/>
              <a:cs typeface="Arial Unicode MS" pitchFamily="2"/>
            </a:endParaRPr>
          </a:p>
        </p:txBody>
      </p:sp>
      <p:pic>
        <p:nvPicPr>
          <p:cNvPr id="5123" name="Grafik 6"/>
          <p:cNvPicPr>
            <a:picLocks noChangeAspect="1"/>
          </p:cNvPicPr>
          <p:nvPr/>
        </p:nvPicPr>
        <p:blipFill>
          <a:blip r:embed="rId3" cstate="print">
            <a:lum contrast="20000"/>
            <a:extLst>
              <a:ext uri="{28A0092B-C50C-407E-A947-70E740481C1C}">
                <a14:useLocalDpi xmlns:a14="http://schemas.microsoft.com/office/drawing/2010/main" val="0"/>
              </a:ext>
            </a:extLst>
          </a:blip>
          <a:srcRect/>
          <a:stretch>
            <a:fillRect/>
          </a:stretch>
        </p:blipFill>
        <p:spPr bwMode="auto">
          <a:xfrm>
            <a:off x="5694322" y="10154855"/>
            <a:ext cx="1470685" cy="30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11" descr="C:\Users\trudi.rothenbaecher\AppData\Local\Microsoft\Windows\Temporary Internet Files\Content.Outlook\68DXZ1XO\Welle_transparent_weiss.png"/>
          <p:cNvPicPr>
            <a:picLocks noChangeAspect="1" noChangeArrowheads="1"/>
          </p:cNvPicPr>
          <p:nvPr/>
        </p:nvPicPr>
        <p:blipFill>
          <a:blip r:embed="rId4" cstate="print">
            <a:extLst>
              <a:ext uri="{28A0092B-C50C-407E-A947-70E740481C1C}">
                <a14:useLocalDpi xmlns:a14="http://schemas.microsoft.com/office/drawing/2010/main" val="0"/>
              </a:ext>
            </a:extLst>
          </a:blip>
          <a:srcRect t="3622" b="53589"/>
          <a:stretch>
            <a:fillRect/>
          </a:stretch>
        </p:blipFill>
        <p:spPr bwMode="auto">
          <a:xfrm>
            <a:off x="0" y="-52388"/>
            <a:ext cx="7561263" cy="149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14" descr="C:\Users\trudi.rothenbaecher\AppData\Local\Microsoft\Windows\Temporary Internet Files\Content.Outlook\68DXZ1XO\HI-logo-with-r_colour_15mm.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311" y="10100815"/>
            <a:ext cx="306000" cy="30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feld 9"/>
          <p:cNvSpPr txBox="1"/>
          <p:nvPr/>
        </p:nvSpPr>
        <p:spPr>
          <a:xfrm>
            <a:off x="1044575" y="163513"/>
            <a:ext cx="1776413" cy="373062"/>
          </a:xfrm>
          <a:prstGeom prst="rect">
            <a:avLst/>
          </a:prstGeom>
          <a:noFill/>
        </p:spPr>
        <p:txBody>
          <a:bodyPr lIns="94775" tIns="47388" rIns="94775" bIns="47388">
            <a:spAutoFit/>
          </a:bodyPr>
          <a:lstStyle/>
          <a:p>
            <a:pPr>
              <a:defRPr/>
            </a:pPr>
            <a:r>
              <a:rPr lang="de-DE" sz="900" dirty="0">
                <a:solidFill>
                  <a:schemeClr val="accent1">
                    <a:lumMod val="75000"/>
                  </a:schemeClr>
                </a:solidFill>
                <a:latin typeface="+mn-lt"/>
              </a:rPr>
              <a:t>Jugendherberge Breisach</a:t>
            </a:r>
          </a:p>
          <a:p>
            <a:pPr>
              <a:defRPr/>
            </a:pPr>
            <a:r>
              <a:rPr lang="de-DE" sz="900" dirty="0">
                <a:solidFill>
                  <a:schemeClr val="accent1">
                    <a:lumMod val="75000"/>
                  </a:schemeClr>
                </a:solidFill>
                <a:latin typeface="+mn-lt"/>
              </a:rPr>
              <a:t>Programmangebote 2024</a:t>
            </a:r>
            <a:endParaRPr lang="de-DE" sz="900" dirty="0">
              <a:solidFill>
                <a:schemeClr val="accent1">
                  <a:lumMod val="75000"/>
                </a:schemeClr>
              </a:solidFill>
              <a:effectLst>
                <a:outerShdw blurRad="38100" dist="38100" dir="2700000" algn="tl">
                  <a:srgbClr val="000000">
                    <a:alpha val="43137"/>
                  </a:srgbClr>
                </a:outerShdw>
              </a:effectLst>
              <a:latin typeface="Arial Black" pitchFamily="34" charset="0"/>
            </a:endParaRPr>
          </a:p>
        </p:txBody>
      </p:sp>
      <p:pic>
        <p:nvPicPr>
          <p:cNvPr id="5127" name="Picture 13"/>
          <p:cNvPicPr>
            <a:picLocks noChangeAspect="1" noChangeArrowheads="1"/>
          </p:cNvPicPr>
          <p:nvPr/>
        </p:nvPicPr>
        <p:blipFill>
          <a:blip r:embed="rId6">
            <a:extLst>
              <a:ext uri="{28A0092B-C50C-407E-A947-70E740481C1C}">
                <a14:useLocalDpi xmlns:a14="http://schemas.microsoft.com/office/drawing/2010/main" val="0"/>
              </a:ext>
            </a:extLst>
          </a:blip>
          <a:srcRect l="6758" t="1770" b="2287"/>
          <a:stretch>
            <a:fillRect/>
          </a:stretch>
        </p:blipFill>
        <p:spPr bwMode="auto">
          <a:xfrm>
            <a:off x="684213" y="163513"/>
            <a:ext cx="349250" cy="350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Freihandform 12"/>
          <p:cNvSpPr/>
          <p:nvPr/>
        </p:nvSpPr>
        <p:spPr>
          <a:xfrm>
            <a:off x="3779838" y="1099815"/>
            <a:ext cx="3457575" cy="404813"/>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lIns="82649" tIns="40474" rIns="82649" bIns="40474"/>
          <a:lstStyle/>
          <a:p>
            <a:pPr fontAlgn="auto" hangingPunct="0">
              <a:lnSpc>
                <a:spcPct val="101000"/>
              </a:lnSpc>
              <a:spcBef>
                <a:spcPts val="709"/>
              </a:spcBef>
              <a:spcAft>
                <a:spcPts val="0"/>
              </a:spcAft>
              <a:tabLst>
                <a:tab pos="0" algn="l"/>
                <a:tab pos="424126" algn="l"/>
                <a:tab pos="848599" algn="l"/>
                <a:tab pos="1273073" algn="l"/>
                <a:tab pos="1697545" algn="l"/>
                <a:tab pos="2122020" algn="l"/>
                <a:tab pos="2546492" algn="l"/>
                <a:tab pos="2970964" algn="l"/>
                <a:tab pos="3395430" algn="l"/>
                <a:tab pos="3819901" algn="l"/>
                <a:tab pos="4244375" algn="l"/>
                <a:tab pos="4668849" algn="l"/>
                <a:tab pos="5093320" algn="l"/>
                <a:tab pos="5517793" algn="l"/>
                <a:tab pos="5942267" algn="l"/>
                <a:tab pos="6366740" algn="l"/>
                <a:tab pos="6791204" algn="l"/>
                <a:tab pos="7215676" algn="l"/>
                <a:tab pos="7640150" algn="l"/>
                <a:tab pos="8064621" algn="l"/>
                <a:tab pos="8489095" algn="l"/>
              </a:tabLst>
              <a:defRPr sz="1800" b="0" i="0" u="none" strike="noStrike" kern="0" cap="none" spc="0" baseline="0">
                <a:solidFill>
                  <a:srgbClr val="000000"/>
                </a:solidFill>
                <a:uFillTx/>
              </a:defRPr>
            </a:pPr>
            <a:r>
              <a:rPr lang="de-DE" sz="2000" kern="0" dirty="0">
                <a:solidFill>
                  <a:srgbClr val="000000"/>
                </a:solidFill>
                <a:latin typeface="Verdana" pitchFamily="34"/>
                <a:ea typeface="Arial Unicode MS" pitchFamily="2"/>
                <a:cs typeface="Arial Unicode MS" pitchFamily="2"/>
              </a:rPr>
              <a:t>Klasse! Klassenfahrten …</a:t>
            </a:r>
            <a:endParaRPr lang="de-DE" sz="2000" kern="0" dirty="0">
              <a:solidFill>
                <a:srgbClr val="000000"/>
              </a:solidFill>
              <a:latin typeface="Arial Black" pitchFamily="34"/>
              <a:ea typeface="Arial Unicode MS" pitchFamily="2"/>
              <a:cs typeface="Arial Unicode MS" pitchFamily="2"/>
            </a:endParaRPr>
          </a:p>
        </p:txBody>
      </p:sp>
      <p:sp>
        <p:nvSpPr>
          <p:cNvPr id="15" name="Freihandform 5"/>
          <p:cNvSpPr>
            <a:spLocks/>
          </p:cNvSpPr>
          <p:nvPr/>
        </p:nvSpPr>
        <p:spPr bwMode="auto">
          <a:xfrm flipH="1">
            <a:off x="717396" y="2004990"/>
            <a:ext cx="3600450" cy="7956000"/>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lIns="111938" tIns="44214" rIns="111938" bIns="44214">
            <a:spAutoFit/>
          </a:bodyPr>
          <a:lstStyle>
            <a:lvl1pPr eaLnBrk="0" hangingPunct="0">
              <a:lnSpc>
                <a:spcPct val="95000"/>
              </a:lnSpc>
              <a:spcBef>
                <a:spcPts val="688"/>
              </a:spcBef>
              <a:tabLst>
                <a:tab pos="0" algn="l"/>
                <a:tab pos="407988" algn="l"/>
                <a:tab pos="817563" algn="l"/>
                <a:tab pos="1225550" algn="l"/>
                <a:tab pos="1635125" algn="l"/>
                <a:tab pos="2044700" algn="l"/>
                <a:tab pos="2454275" algn="l"/>
                <a:tab pos="2863850" algn="l"/>
                <a:tab pos="3273425" algn="l"/>
                <a:tab pos="3683000" algn="l"/>
                <a:tab pos="4092575" algn="l"/>
                <a:tab pos="4502150" algn="l"/>
                <a:tab pos="4911725" algn="l"/>
                <a:tab pos="5321300" algn="l"/>
                <a:tab pos="5730875" algn="l"/>
                <a:tab pos="6140450" algn="l"/>
                <a:tab pos="6550025" algn="l"/>
                <a:tab pos="6959600" algn="l"/>
                <a:tab pos="7369175" algn="l"/>
                <a:tab pos="7778750" algn="l"/>
                <a:tab pos="8188325" algn="l"/>
              </a:tabLst>
              <a:defRPr sz="2700">
                <a:solidFill>
                  <a:srgbClr val="000000"/>
                </a:solidFill>
                <a:latin typeface="Times New Roman" pitchFamily="18" charset="0"/>
                <a:ea typeface="Arial Unicode MS" pitchFamily="34" charset="-128"/>
                <a:cs typeface="Arial Unicode MS" pitchFamily="34" charset="-128"/>
              </a:defRPr>
            </a:lvl1pPr>
            <a:lvl2pPr marL="742950" indent="-285750" eaLnBrk="0" hangingPunct="0">
              <a:lnSpc>
                <a:spcPct val="95000"/>
              </a:lnSpc>
              <a:spcBef>
                <a:spcPts val="550"/>
              </a:spcBef>
              <a:buClr>
                <a:srgbClr val="000000"/>
              </a:buClr>
              <a:buSzPct val="100000"/>
              <a:buFont typeface="Times New Roman" pitchFamily="18" charset="0"/>
              <a:buChar char="–"/>
              <a:tabLst>
                <a:tab pos="0" algn="l"/>
                <a:tab pos="407988" algn="l"/>
                <a:tab pos="817563" algn="l"/>
                <a:tab pos="1225550" algn="l"/>
                <a:tab pos="1635125" algn="l"/>
                <a:tab pos="2044700" algn="l"/>
                <a:tab pos="2454275" algn="l"/>
                <a:tab pos="2863850" algn="l"/>
                <a:tab pos="3273425" algn="l"/>
                <a:tab pos="3683000" algn="l"/>
                <a:tab pos="4092575" algn="l"/>
                <a:tab pos="4502150" algn="l"/>
                <a:tab pos="4911725" algn="l"/>
                <a:tab pos="5321300" algn="l"/>
                <a:tab pos="5730875" algn="l"/>
                <a:tab pos="6140450" algn="l"/>
                <a:tab pos="6550025" algn="l"/>
                <a:tab pos="6959600" algn="l"/>
                <a:tab pos="7369175" algn="l"/>
                <a:tab pos="7778750" algn="l"/>
                <a:tab pos="8188325" algn="l"/>
              </a:tabLst>
              <a:defRPr sz="2200">
                <a:solidFill>
                  <a:srgbClr val="000000"/>
                </a:solidFill>
                <a:latin typeface="Times New Roman" pitchFamily="18" charset="0"/>
                <a:ea typeface="Arial Unicode MS" pitchFamily="34" charset="-128"/>
                <a:cs typeface="Arial Unicode MS" pitchFamily="34" charset="-128"/>
              </a:defRPr>
            </a:lvl2pPr>
            <a:lvl3pPr marL="1143000" indent="-228600" eaLnBrk="0" hangingPunct="0">
              <a:lnSpc>
                <a:spcPct val="95000"/>
              </a:lnSpc>
              <a:spcBef>
                <a:spcPts val="550"/>
              </a:spcBef>
              <a:buClr>
                <a:srgbClr val="000000"/>
              </a:buClr>
              <a:buSzPct val="100000"/>
              <a:buFont typeface="Times New Roman" pitchFamily="18" charset="0"/>
              <a:buChar char="•"/>
              <a:tabLst>
                <a:tab pos="0" algn="l"/>
                <a:tab pos="407988" algn="l"/>
                <a:tab pos="817563" algn="l"/>
                <a:tab pos="1225550" algn="l"/>
                <a:tab pos="1635125" algn="l"/>
                <a:tab pos="2044700" algn="l"/>
                <a:tab pos="2454275" algn="l"/>
                <a:tab pos="2863850" algn="l"/>
                <a:tab pos="3273425" algn="l"/>
                <a:tab pos="3683000" algn="l"/>
                <a:tab pos="4092575" algn="l"/>
                <a:tab pos="4502150" algn="l"/>
                <a:tab pos="4911725" algn="l"/>
                <a:tab pos="5321300" algn="l"/>
                <a:tab pos="5730875" algn="l"/>
                <a:tab pos="6140450" algn="l"/>
                <a:tab pos="6550025" algn="l"/>
                <a:tab pos="6959600" algn="l"/>
                <a:tab pos="7369175" algn="l"/>
                <a:tab pos="7778750" algn="l"/>
                <a:tab pos="8188325" algn="l"/>
              </a:tabLst>
              <a:defRPr sz="2200">
                <a:solidFill>
                  <a:srgbClr val="000000"/>
                </a:solidFill>
                <a:latin typeface="Times New Roman" pitchFamily="18" charset="0"/>
                <a:ea typeface="Arial Unicode MS" pitchFamily="34" charset="-128"/>
                <a:cs typeface="Arial Unicode MS" pitchFamily="34" charset="-128"/>
              </a:defRPr>
            </a:lvl3pPr>
            <a:lvl4pPr marL="1600200" indent="-228600" eaLnBrk="0" hangingPunct="0">
              <a:lnSpc>
                <a:spcPct val="95000"/>
              </a:lnSpc>
              <a:spcBef>
                <a:spcPts val="413"/>
              </a:spcBef>
              <a:buClr>
                <a:srgbClr val="000000"/>
              </a:buClr>
              <a:buSzPct val="100000"/>
              <a:buFont typeface="Times New Roman" pitchFamily="18" charset="0"/>
              <a:buChar char="–"/>
              <a:tabLst>
                <a:tab pos="0" algn="l"/>
                <a:tab pos="407988" algn="l"/>
                <a:tab pos="817563" algn="l"/>
                <a:tab pos="1225550" algn="l"/>
                <a:tab pos="1635125" algn="l"/>
                <a:tab pos="2044700" algn="l"/>
                <a:tab pos="2454275" algn="l"/>
                <a:tab pos="2863850" algn="l"/>
                <a:tab pos="3273425" algn="l"/>
                <a:tab pos="3683000" algn="l"/>
                <a:tab pos="4092575" algn="l"/>
                <a:tab pos="4502150" algn="l"/>
                <a:tab pos="4911725" algn="l"/>
                <a:tab pos="5321300" algn="l"/>
                <a:tab pos="5730875" algn="l"/>
                <a:tab pos="6140450" algn="l"/>
                <a:tab pos="6550025" algn="l"/>
                <a:tab pos="6959600" algn="l"/>
                <a:tab pos="7369175" algn="l"/>
                <a:tab pos="7778750" algn="l"/>
                <a:tab pos="8188325" algn="l"/>
              </a:tabLst>
              <a:defRPr>
                <a:solidFill>
                  <a:srgbClr val="000000"/>
                </a:solidFill>
                <a:latin typeface="Times New Roman" pitchFamily="18" charset="0"/>
                <a:ea typeface="Arial Unicode MS" pitchFamily="34" charset="-128"/>
                <a:cs typeface="Arial Unicode MS" pitchFamily="34" charset="-128"/>
              </a:defRPr>
            </a:lvl4pPr>
            <a:lvl5pPr marL="2057400" indent="-228600" eaLnBrk="0" hangingPunct="0">
              <a:lnSpc>
                <a:spcPct val="95000"/>
              </a:lnSpc>
              <a:spcBef>
                <a:spcPts val="413"/>
              </a:spcBef>
              <a:buClr>
                <a:srgbClr val="000000"/>
              </a:buClr>
              <a:buSzPct val="100000"/>
              <a:buFont typeface="Times New Roman" pitchFamily="18" charset="0"/>
              <a:buChar char="»"/>
              <a:tabLst>
                <a:tab pos="0" algn="l"/>
                <a:tab pos="407988" algn="l"/>
                <a:tab pos="817563" algn="l"/>
                <a:tab pos="1225550" algn="l"/>
                <a:tab pos="1635125" algn="l"/>
                <a:tab pos="2044700" algn="l"/>
                <a:tab pos="2454275" algn="l"/>
                <a:tab pos="2863850" algn="l"/>
                <a:tab pos="3273425" algn="l"/>
                <a:tab pos="3683000" algn="l"/>
                <a:tab pos="4092575" algn="l"/>
                <a:tab pos="4502150" algn="l"/>
                <a:tab pos="4911725" algn="l"/>
                <a:tab pos="5321300" algn="l"/>
                <a:tab pos="5730875" algn="l"/>
                <a:tab pos="6140450" algn="l"/>
                <a:tab pos="6550025" algn="l"/>
                <a:tab pos="6959600" algn="l"/>
                <a:tab pos="7369175" algn="l"/>
                <a:tab pos="7778750" algn="l"/>
                <a:tab pos="8188325" algn="l"/>
              </a:tabLst>
              <a:defRPr>
                <a:solidFill>
                  <a:srgbClr val="000000"/>
                </a:solidFill>
                <a:latin typeface="Times New Roman" pitchFamily="18" charset="0"/>
                <a:ea typeface="Arial Unicode MS" pitchFamily="34" charset="-128"/>
                <a:cs typeface="Arial Unicode MS" pitchFamily="34" charset="-128"/>
              </a:defRPr>
            </a:lvl5pPr>
            <a:lvl6pPr marL="2514600" indent="-228600" eaLnBrk="0" fontAlgn="base" hangingPunct="0">
              <a:lnSpc>
                <a:spcPct val="95000"/>
              </a:lnSpc>
              <a:spcBef>
                <a:spcPts val="413"/>
              </a:spcBef>
              <a:spcAft>
                <a:spcPct val="0"/>
              </a:spcAft>
              <a:buClr>
                <a:srgbClr val="000000"/>
              </a:buClr>
              <a:buSzPct val="100000"/>
              <a:buFont typeface="Times New Roman" pitchFamily="18" charset="0"/>
              <a:buChar char="»"/>
              <a:tabLst>
                <a:tab pos="0" algn="l"/>
                <a:tab pos="407988" algn="l"/>
                <a:tab pos="817563" algn="l"/>
                <a:tab pos="1225550" algn="l"/>
                <a:tab pos="1635125" algn="l"/>
                <a:tab pos="2044700" algn="l"/>
                <a:tab pos="2454275" algn="l"/>
                <a:tab pos="2863850" algn="l"/>
                <a:tab pos="3273425" algn="l"/>
                <a:tab pos="3683000" algn="l"/>
                <a:tab pos="4092575" algn="l"/>
                <a:tab pos="4502150" algn="l"/>
                <a:tab pos="4911725" algn="l"/>
                <a:tab pos="5321300" algn="l"/>
                <a:tab pos="5730875" algn="l"/>
                <a:tab pos="6140450" algn="l"/>
                <a:tab pos="6550025" algn="l"/>
                <a:tab pos="6959600" algn="l"/>
                <a:tab pos="7369175" algn="l"/>
                <a:tab pos="7778750" algn="l"/>
                <a:tab pos="8188325" algn="l"/>
              </a:tabLst>
              <a:defRPr>
                <a:solidFill>
                  <a:srgbClr val="000000"/>
                </a:solidFill>
                <a:latin typeface="Times New Roman" pitchFamily="18" charset="0"/>
                <a:ea typeface="Arial Unicode MS" pitchFamily="34" charset="-128"/>
                <a:cs typeface="Arial Unicode MS" pitchFamily="34" charset="-128"/>
              </a:defRPr>
            </a:lvl6pPr>
            <a:lvl7pPr marL="2971800" indent="-228600" eaLnBrk="0" fontAlgn="base" hangingPunct="0">
              <a:lnSpc>
                <a:spcPct val="95000"/>
              </a:lnSpc>
              <a:spcBef>
                <a:spcPts val="413"/>
              </a:spcBef>
              <a:spcAft>
                <a:spcPct val="0"/>
              </a:spcAft>
              <a:buClr>
                <a:srgbClr val="000000"/>
              </a:buClr>
              <a:buSzPct val="100000"/>
              <a:buFont typeface="Times New Roman" pitchFamily="18" charset="0"/>
              <a:buChar char="»"/>
              <a:tabLst>
                <a:tab pos="0" algn="l"/>
                <a:tab pos="407988" algn="l"/>
                <a:tab pos="817563" algn="l"/>
                <a:tab pos="1225550" algn="l"/>
                <a:tab pos="1635125" algn="l"/>
                <a:tab pos="2044700" algn="l"/>
                <a:tab pos="2454275" algn="l"/>
                <a:tab pos="2863850" algn="l"/>
                <a:tab pos="3273425" algn="l"/>
                <a:tab pos="3683000" algn="l"/>
                <a:tab pos="4092575" algn="l"/>
                <a:tab pos="4502150" algn="l"/>
                <a:tab pos="4911725" algn="l"/>
                <a:tab pos="5321300" algn="l"/>
                <a:tab pos="5730875" algn="l"/>
                <a:tab pos="6140450" algn="l"/>
                <a:tab pos="6550025" algn="l"/>
                <a:tab pos="6959600" algn="l"/>
                <a:tab pos="7369175" algn="l"/>
                <a:tab pos="7778750" algn="l"/>
                <a:tab pos="8188325" algn="l"/>
              </a:tabLst>
              <a:defRPr>
                <a:solidFill>
                  <a:srgbClr val="000000"/>
                </a:solidFill>
                <a:latin typeface="Times New Roman" pitchFamily="18" charset="0"/>
                <a:ea typeface="Arial Unicode MS" pitchFamily="34" charset="-128"/>
                <a:cs typeface="Arial Unicode MS" pitchFamily="34" charset="-128"/>
              </a:defRPr>
            </a:lvl7pPr>
            <a:lvl8pPr marL="3429000" indent="-228600" eaLnBrk="0" fontAlgn="base" hangingPunct="0">
              <a:lnSpc>
                <a:spcPct val="95000"/>
              </a:lnSpc>
              <a:spcBef>
                <a:spcPts val="413"/>
              </a:spcBef>
              <a:spcAft>
                <a:spcPct val="0"/>
              </a:spcAft>
              <a:buClr>
                <a:srgbClr val="000000"/>
              </a:buClr>
              <a:buSzPct val="100000"/>
              <a:buFont typeface="Times New Roman" pitchFamily="18" charset="0"/>
              <a:buChar char="»"/>
              <a:tabLst>
                <a:tab pos="0" algn="l"/>
                <a:tab pos="407988" algn="l"/>
                <a:tab pos="817563" algn="l"/>
                <a:tab pos="1225550" algn="l"/>
                <a:tab pos="1635125" algn="l"/>
                <a:tab pos="2044700" algn="l"/>
                <a:tab pos="2454275" algn="l"/>
                <a:tab pos="2863850" algn="l"/>
                <a:tab pos="3273425" algn="l"/>
                <a:tab pos="3683000" algn="l"/>
                <a:tab pos="4092575" algn="l"/>
                <a:tab pos="4502150" algn="l"/>
                <a:tab pos="4911725" algn="l"/>
                <a:tab pos="5321300" algn="l"/>
                <a:tab pos="5730875" algn="l"/>
                <a:tab pos="6140450" algn="l"/>
                <a:tab pos="6550025" algn="l"/>
                <a:tab pos="6959600" algn="l"/>
                <a:tab pos="7369175" algn="l"/>
                <a:tab pos="7778750" algn="l"/>
                <a:tab pos="8188325" algn="l"/>
              </a:tabLst>
              <a:defRPr>
                <a:solidFill>
                  <a:srgbClr val="000000"/>
                </a:solidFill>
                <a:latin typeface="Times New Roman" pitchFamily="18" charset="0"/>
                <a:ea typeface="Arial Unicode MS" pitchFamily="34" charset="-128"/>
                <a:cs typeface="Arial Unicode MS" pitchFamily="34" charset="-128"/>
              </a:defRPr>
            </a:lvl8pPr>
            <a:lvl9pPr marL="3886200" indent="-228600" eaLnBrk="0" fontAlgn="base" hangingPunct="0">
              <a:lnSpc>
                <a:spcPct val="95000"/>
              </a:lnSpc>
              <a:spcBef>
                <a:spcPts val="413"/>
              </a:spcBef>
              <a:spcAft>
                <a:spcPct val="0"/>
              </a:spcAft>
              <a:buClr>
                <a:srgbClr val="000000"/>
              </a:buClr>
              <a:buSzPct val="100000"/>
              <a:buFont typeface="Times New Roman" pitchFamily="18" charset="0"/>
              <a:buChar char="»"/>
              <a:tabLst>
                <a:tab pos="0" algn="l"/>
                <a:tab pos="407988" algn="l"/>
                <a:tab pos="817563" algn="l"/>
                <a:tab pos="1225550" algn="l"/>
                <a:tab pos="1635125" algn="l"/>
                <a:tab pos="2044700" algn="l"/>
                <a:tab pos="2454275" algn="l"/>
                <a:tab pos="2863850" algn="l"/>
                <a:tab pos="3273425" algn="l"/>
                <a:tab pos="3683000" algn="l"/>
                <a:tab pos="4092575" algn="l"/>
                <a:tab pos="4502150" algn="l"/>
                <a:tab pos="4911725" algn="l"/>
                <a:tab pos="5321300" algn="l"/>
                <a:tab pos="5730875" algn="l"/>
                <a:tab pos="6140450" algn="l"/>
                <a:tab pos="6550025" algn="l"/>
                <a:tab pos="6959600" algn="l"/>
                <a:tab pos="7369175" algn="l"/>
                <a:tab pos="7778750" algn="l"/>
                <a:tab pos="8188325" algn="l"/>
              </a:tabLst>
              <a:defRPr>
                <a:solidFill>
                  <a:srgbClr val="000000"/>
                </a:solidFill>
                <a:latin typeface="Times New Roman" pitchFamily="18" charset="0"/>
                <a:ea typeface="Arial Unicode MS" pitchFamily="34" charset="-128"/>
                <a:cs typeface="Arial Unicode MS" pitchFamily="34" charset="-128"/>
              </a:defRPr>
            </a:lvl9pPr>
          </a:lstStyle>
          <a:p>
            <a:pPr algn="just" eaLnBrk="1">
              <a:lnSpc>
                <a:spcPct val="100000"/>
              </a:lnSpc>
              <a:spcBef>
                <a:spcPct val="0"/>
              </a:spcBef>
              <a:defRPr/>
            </a:pPr>
            <a:endParaRPr lang="de-DE" altLang="de-DE" sz="1300" dirty="0">
              <a:latin typeface="Arial" charset="0"/>
            </a:endParaRPr>
          </a:p>
          <a:p>
            <a:pPr algn="just" eaLnBrk="1">
              <a:lnSpc>
                <a:spcPct val="100000"/>
              </a:lnSpc>
              <a:spcBef>
                <a:spcPct val="0"/>
              </a:spcBef>
              <a:defRPr/>
            </a:pPr>
            <a:endParaRPr lang="de-DE" altLang="de-DE" sz="1200" dirty="0">
              <a:latin typeface="+mn-lt"/>
            </a:endParaRPr>
          </a:p>
          <a:p>
            <a:pPr algn="just" eaLnBrk="1">
              <a:lnSpc>
                <a:spcPct val="100000"/>
              </a:lnSpc>
              <a:spcBef>
                <a:spcPct val="0"/>
              </a:spcBef>
              <a:defRPr/>
            </a:pPr>
            <a:endParaRPr lang="de-DE" altLang="de-DE" sz="1200" dirty="0">
              <a:latin typeface="+mn-lt"/>
            </a:endParaRPr>
          </a:p>
          <a:p>
            <a:pPr>
              <a:lnSpc>
                <a:spcPct val="100000"/>
              </a:lnSpc>
              <a:spcBef>
                <a:spcPts val="0"/>
              </a:spcBef>
            </a:pPr>
            <a:r>
              <a:rPr lang="de-DE" sz="1300" dirty="0">
                <a:latin typeface="+mn-lt"/>
                <a:ea typeface="+mn-ea"/>
                <a:cs typeface="Arial" pitchFamily="34" charset="0"/>
              </a:rPr>
              <a:t>Zoff und Misstrauen in der Klasse? Spaß ist besser! Dieses Programm bietet ein intensives Teamtraining, das eine gute Klassenatmosphäre fördert und den Klassenzusammenhalt stärkt. Hier können sich Ihre Schüler und Schülerinnen positiv erleben und neue Perspektiven entdecken. </a:t>
            </a:r>
          </a:p>
          <a:p>
            <a:pPr>
              <a:lnSpc>
                <a:spcPct val="100000"/>
              </a:lnSpc>
              <a:spcBef>
                <a:spcPts val="0"/>
              </a:spcBef>
            </a:pPr>
            <a:r>
              <a:rPr lang="de-DE" sz="1300" dirty="0">
                <a:latin typeface="+mn-lt"/>
                <a:ea typeface="+mn-ea"/>
                <a:cs typeface="Arial" pitchFamily="34" charset="0"/>
              </a:rPr>
              <a:t>Wie das geht? Zum Beispiel beim Lösen von spannenden und lustigen Teamaufgaben – mit Kommunikation und Kooperation gelingt es leichter. Gemeinsames Handeln, Vertrauen in den anderen, das Miteinander und der Umgang der Teilnehmer untereinander stehen bei diesem Programm im Fokus. Was der eine nicht kann, kann die andere. Gemeinsam kommt man ans Ziel. Und natürlich kommen auch Spaß und Nervenkitzel (z.B. im Hochseilgarten) nicht zu</a:t>
            </a:r>
          </a:p>
          <a:p>
            <a:pPr>
              <a:lnSpc>
                <a:spcPct val="100000"/>
              </a:lnSpc>
              <a:spcBef>
                <a:spcPts val="0"/>
              </a:spcBef>
            </a:pPr>
            <a:r>
              <a:rPr lang="de-DE" sz="1300" dirty="0">
                <a:latin typeface="+mn-lt"/>
                <a:ea typeface="+mn-ea"/>
                <a:cs typeface="Arial" pitchFamily="34" charset="0"/>
              </a:rPr>
              <a:t> kurz. </a:t>
            </a:r>
          </a:p>
          <a:p>
            <a:pPr algn="ctr"/>
            <a:endParaRPr lang="de-DE" sz="1300" b="1" dirty="0">
              <a:latin typeface="+mn-lt"/>
              <a:ea typeface="+mn-ea"/>
              <a:cs typeface="Arial" pitchFamily="34" charset="0"/>
            </a:endParaRPr>
          </a:p>
          <a:p>
            <a:pPr algn="ctr"/>
            <a:r>
              <a:rPr lang="de-DE" sz="1300" b="1" dirty="0">
                <a:latin typeface="+mn-lt"/>
                <a:ea typeface="+mn-ea"/>
                <a:cs typeface="Arial" pitchFamily="34" charset="0"/>
              </a:rPr>
              <a:t>Unser TOP-Service: </a:t>
            </a:r>
          </a:p>
          <a:p>
            <a:pPr algn="ctr"/>
            <a:r>
              <a:rPr lang="de-DE" sz="1300" dirty="0">
                <a:latin typeface="+mn-lt"/>
                <a:ea typeface="+mn-ea"/>
                <a:cs typeface="Arial" pitchFamily="34" charset="0"/>
              </a:rPr>
              <a:t>Bei Buchung dieses Programms vermitteln wir     im Vorfeld den Kontakt mit unseren Erlebnis-pädagogen, so dass Sie ein auf Ihre Bedürfnisse abgestimmtes Drei-Tages-Programm           festlegen können. </a:t>
            </a:r>
          </a:p>
          <a:p>
            <a:pPr eaLnBrk="1">
              <a:lnSpc>
                <a:spcPct val="100000"/>
              </a:lnSpc>
              <a:spcBef>
                <a:spcPct val="0"/>
              </a:spcBef>
              <a:defRPr/>
            </a:pPr>
            <a:endParaRPr lang="de-DE" altLang="de-DE" sz="1300" dirty="0">
              <a:latin typeface="+mj-lt"/>
            </a:endParaRPr>
          </a:p>
          <a:p>
            <a:pPr eaLnBrk="1">
              <a:lnSpc>
                <a:spcPct val="100000"/>
              </a:lnSpc>
              <a:spcBef>
                <a:spcPct val="0"/>
              </a:spcBef>
              <a:defRPr/>
            </a:pPr>
            <a:endParaRPr lang="de-DE" altLang="de-DE" sz="1300" dirty="0">
              <a:latin typeface="+mj-lt"/>
            </a:endParaRPr>
          </a:p>
          <a:p>
            <a:pPr eaLnBrk="1">
              <a:lnSpc>
                <a:spcPct val="100000"/>
              </a:lnSpc>
              <a:spcBef>
                <a:spcPct val="0"/>
              </a:spcBef>
              <a:defRPr/>
            </a:pPr>
            <a:r>
              <a:rPr lang="de-DE" altLang="de-DE" sz="1300" dirty="0">
                <a:latin typeface="+mj-lt"/>
              </a:rPr>
              <a:t>Nach so viel Teamwork kann der Abschlussabend mit einem schönen Grillfest oder einer Disco aus-klingen.</a:t>
            </a:r>
          </a:p>
          <a:p>
            <a:pPr eaLnBrk="1">
              <a:lnSpc>
                <a:spcPct val="100000"/>
              </a:lnSpc>
              <a:spcBef>
                <a:spcPct val="0"/>
              </a:spcBef>
              <a:defRPr/>
            </a:pPr>
            <a:endParaRPr lang="de-DE" altLang="de-DE" sz="1800" dirty="0">
              <a:latin typeface="Arial" charset="0"/>
            </a:endParaRPr>
          </a:p>
          <a:p>
            <a:pPr eaLnBrk="1">
              <a:lnSpc>
                <a:spcPct val="100000"/>
              </a:lnSpc>
              <a:spcBef>
                <a:spcPct val="0"/>
              </a:spcBef>
              <a:defRPr/>
            </a:pPr>
            <a:endParaRPr lang="de-DE" altLang="de-DE" sz="1300" dirty="0">
              <a:latin typeface="Arial" charset="0"/>
            </a:endParaRPr>
          </a:p>
          <a:p>
            <a:pPr eaLnBrk="1">
              <a:lnSpc>
                <a:spcPct val="100000"/>
              </a:lnSpc>
              <a:spcBef>
                <a:spcPct val="0"/>
              </a:spcBef>
              <a:defRPr/>
            </a:pPr>
            <a:endParaRPr lang="de-DE" altLang="de-DE" sz="1300" dirty="0">
              <a:latin typeface="Arial" charset="0"/>
            </a:endParaRPr>
          </a:p>
          <a:p>
            <a:pPr eaLnBrk="1">
              <a:lnSpc>
                <a:spcPct val="100000"/>
              </a:lnSpc>
              <a:spcBef>
                <a:spcPct val="0"/>
              </a:spcBef>
              <a:defRPr/>
            </a:pPr>
            <a:endParaRPr lang="de-DE" altLang="de-DE" sz="1300" dirty="0">
              <a:latin typeface="Arial" charset="0"/>
            </a:endParaRPr>
          </a:p>
          <a:p>
            <a:pPr eaLnBrk="1">
              <a:lnSpc>
                <a:spcPct val="100000"/>
              </a:lnSpc>
              <a:spcBef>
                <a:spcPct val="0"/>
              </a:spcBef>
              <a:defRPr/>
            </a:pPr>
            <a:endParaRPr lang="de-DE" altLang="de-DE" sz="1000" dirty="0">
              <a:latin typeface="Arial" charset="0"/>
            </a:endParaRPr>
          </a:p>
          <a:p>
            <a:pPr eaLnBrk="1">
              <a:lnSpc>
                <a:spcPct val="100000"/>
              </a:lnSpc>
              <a:spcBef>
                <a:spcPct val="0"/>
              </a:spcBef>
              <a:defRPr/>
            </a:pPr>
            <a:endParaRPr lang="de-DE" altLang="de-DE" sz="1000" dirty="0">
              <a:latin typeface="Arial" charset="0"/>
            </a:endParaRPr>
          </a:p>
          <a:p>
            <a:pPr eaLnBrk="1">
              <a:lnSpc>
                <a:spcPct val="100000"/>
              </a:lnSpc>
              <a:spcBef>
                <a:spcPct val="0"/>
              </a:spcBef>
              <a:defRPr/>
            </a:pPr>
            <a:endParaRPr lang="de-DE" altLang="de-DE" sz="1000" dirty="0">
              <a:latin typeface="Arial" charset="0"/>
            </a:endParaRPr>
          </a:p>
          <a:p>
            <a:pPr eaLnBrk="1">
              <a:lnSpc>
                <a:spcPct val="100000"/>
              </a:lnSpc>
              <a:spcBef>
                <a:spcPct val="0"/>
              </a:spcBef>
              <a:defRPr/>
            </a:pPr>
            <a:endParaRPr lang="de-DE" altLang="de-DE" sz="1000" dirty="0">
              <a:latin typeface="Arial" charset="0"/>
            </a:endParaRPr>
          </a:p>
        </p:txBody>
      </p:sp>
      <p:sp>
        <p:nvSpPr>
          <p:cNvPr id="17" name="Freihandform 16"/>
          <p:cNvSpPr/>
          <p:nvPr/>
        </p:nvSpPr>
        <p:spPr>
          <a:xfrm>
            <a:off x="684213" y="1603871"/>
            <a:ext cx="6480175" cy="95885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9900CC"/>
          </a:solidFill>
          <a:ln w="9363">
            <a:solidFill>
              <a:srgbClr val="000000"/>
            </a:solidFill>
            <a:prstDash val="solid"/>
            <a:round/>
          </a:ln>
        </p:spPr>
        <p:txBody>
          <a:bodyPr lIns="82649" tIns="40474" rIns="82649" bIns="40474" anchor="ctr" anchorCtr="1"/>
          <a:lstStyle/>
          <a:p>
            <a:pPr algn="ctr" fontAlgn="auto" hangingPunct="0">
              <a:lnSpc>
                <a:spcPct val="101000"/>
              </a:lnSpc>
              <a:spcBef>
                <a:spcPts val="709"/>
              </a:spcBef>
              <a:spcAft>
                <a:spcPts val="0"/>
              </a:spcAft>
              <a:tabLst>
                <a:tab pos="0" algn="l"/>
                <a:tab pos="424126" algn="l"/>
                <a:tab pos="848599" algn="l"/>
                <a:tab pos="1273073" algn="l"/>
                <a:tab pos="1697545" algn="l"/>
                <a:tab pos="2122020" algn="l"/>
                <a:tab pos="2546492" algn="l"/>
                <a:tab pos="2970964" algn="l"/>
                <a:tab pos="3395430" algn="l"/>
                <a:tab pos="3819901" algn="l"/>
                <a:tab pos="4244375" algn="l"/>
                <a:tab pos="4668849" algn="l"/>
                <a:tab pos="5093320" algn="l"/>
                <a:tab pos="5517793" algn="l"/>
                <a:tab pos="5942267" algn="l"/>
                <a:tab pos="6366740" algn="l"/>
                <a:tab pos="6791204" algn="l"/>
                <a:tab pos="7215676" algn="l"/>
                <a:tab pos="7640150" algn="l"/>
                <a:tab pos="8064621" algn="l"/>
                <a:tab pos="8489095" algn="l"/>
              </a:tabLst>
              <a:defRPr sz="1800" b="0" i="0" u="none" strike="noStrike" kern="0" cap="none" spc="0" baseline="0">
                <a:solidFill>
                  <a:srgbClr val="000000"/>
                </a:solidFill>
                <a:uFillTx/>
              </a:defRPr>
            </a:pPr>
            <a:r>
              <a:rPr lang="de-DE" sz="2100" b="1" kern="0" dirty="0">
                <a:solidFill>
                  <a:schemeClr val="bg1"/>
                </a:solidFill>
                <a:effectLst>
                  <a:outerShdw dist="17962" dir="2700000">
                    <a:srgbClr val="000000"/>
                  </a:outerShdw>
                </a:effectLst>
                <a:latin typeface="Verdana" pitchFamily="34"/>
                <a:ea typeface="Arial Unicode MS" pitchFamily="2"/>
                <a:cs typeface="Arial Unicode MS" pitchFamily="2"/>
              </a:rPr>
              <a:t>FIT FÜRS TEAM</a:t>
            </a:r>
          </a:p>
          <a:p>
            <a:pPr algn="ctr" fontAlgn="auto" hangingPunct="0">
              <a:lnSpc>
                <a:spcPct val="101000"/>
              </a:lnSpc>
              <a:spcBef>
                <a:spcPts val="709"/>
              </a:spcBef>
              <a:spcAft>
                <a:spcPts val="0"/>
              </a:spcAft>
              <a:tabLst>
                <a:tab pos="0" algn="l"/>
                <a:tab pos="424126" algn="l"/>
                <a:tab pos="848599" algn="l"/>
                <a:tab pos="1273073" algn="l"/>
                <a:tab pos="1697545" algn="l"/>
                <a:tab pos="2122020" algn="l"/>
                <a:tab pos="2546492" algn="l"/>
                <a:tab pos="2970964" algn="l"/>
                <a:tab pos="3395430" algn="l"/>
                <a:tab pos="3819901" algn="l"/>
                <a:tab pos="4244375" algn="l"/>
                <a:tab pos="4668849" algn="l"/>
                <a:tab pos="5093320" algn="l"/>
                <a:tab pos="5517793" algn="l"/>
                <a:tab pos="5942267" algn="l"/>
                <a:tab pos="6366740" algn="l"/>
                <a:tab pos="6791204" algn="l"/>
                <a:tab pos="7215676" algn="l"/>
                <a:tab pos="7640150" algn="l"/>
                <a:tab pos="8064621" algn="l"/>
                <a:tab pos="8489095" algn="l"/>
              </a:tabLst>
              <a:defRPr sz="1800" b="0" i="0" u="none" strike="noStrike" kern="0" cap="none" spc="0" baseline="0">
                <a:solidFill>
                  <a:srgbClr val="000000"/>
                </a:solidFill>
                <a:uFillTx/>
              </a:defRPr>
            </a:pPr>
            <a:r>
              <a:rPr lang="de-DE" sz="1300" b="1" kern="0" dirty="0">
                <a:solidFill>
                  <a:schemeClr val="bg1"/>
                </a:solidFill>
                <a:latin typeface="Verdana" pitchFamily="34"/>
                <a:ea typeface="Arial Unicode MS" pitchFamily="2"/>
                <a:cs typeface="Arial Unicode MS" pitchFamily="2"/>
              </a:rPr>
              <a:t>Gemeinsam geht’s besser !</a:t>
            </a:r>
          </a:p>
        </p:txBody>
      </p:sp>
      <p:sp>
        <p:nvSpPr>
          <p:cNvPr id="18" name="Freihandform 17"/>
          <p:cNvSpPr/>
          <p:nvPr/>
        </p:nvSpPr>
        <p:spPr>
          <a:xfrm>
            <a:off x="4284663" y="6467970"/>
            <a:ext cx="2879725" cy="345600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9900CC"/>
          </a:solidFill>
          <a:ln>
            <a:solidFill>
              <a:schemeClr val="tx1"/>
            </a:solidFill>
            <a:prstDash val="solid"/>
          </a:ln>
        </p:spPr>
        <p:txBody>
          <a:bodyPr lIns="85033" tIns="42512" rIns="85033" bIns="42512"/>
          <a:lstStyle/>
          <a:p>
            <a:pPr fontAlgn="auto" hangingPunct="0">
              <a:spcBef>
                <a:spcPts val="0"/>
              </a:spcBef>
              <a:spcAft>
                <a:spcPts val="166"/>
              </a:spcAft>
              <a:tabLst>
                <a:tab pos="0" algn="l"/>
                <a:tab pos="424126" algn="l"/>
                <a:tab pos="848599" algn="l"/>
                <a:tab pos="1273073" algn="l"/>
                <a:tab pos="1697545" algn="l"/>
                <a:tab pos="2122020" algn="l"/>
                <a:tab pos="2546492" algn="l"/>
                <a:tab pos="2970964" algn="l"/>
                <a:tab pos="3395430" algn="l"/>
                <a:tab pos="3819901" algn="l"/>
                <a:tab pos="4244375" algn="l"/>
                <a:tab pos="4668849" algn="l"/>
                <a:tab pos="5093320" algn="l"/>
                <a:tab pos="5517793" algn="l"/>
                <a:tab pos="5942267" algn="l"/>
                <a:tab pos="6366740" algn="l"/>
                <a:tab pos="6791204" algn="l"/>
                <a:tab pos="7215676" algn="l"/>
                <a:tab pos="7640150" algn="l"/>
                <a:tab pos="8064621" algn="l"/>
                <a:tab pos="8489095" algn="l"/>
              </a:tabLst>
              <a:defRPr sz="1800" b="0" i="0" u="none" strike="noStrike" kern="0" cap="none" spc="0" baseline="0">
                <a:solidFill>
                  <a:srgbClr val="000000"/>
                </a:solidFill>
                <a:uFillTx/>
              </a:defRPr>
            </a:pPr>
            <a:endParaRPr lang="de-DE" sz="1300" b="1" kern="0" dirty="0">
              <a:solidFill>
                <a:schemeClr val="bg1"/>
              </a:solidFill>
              <a:latin typeface="Arial" pitchFamily="18"/>
              <a:ea typeface="Arial Unicode MS" pitchFamily="2"/>
              <a:cs typeface="Arial Unicode MS" pitchFamily="2"/>
            </a:endParaRPr>
          </a:p>
          <a:p>
            <a:pPr fontAlgn="auto" hangingPunct="0">
              <a:spcBef>
                <a:spcPts val="0"/>
              </a:spcBef>
              <a:spcAft>
                <a:spcPts val="166"/>
              </a:spcAft>
              <a:tabLst>
                <a:tab pos="0" algn="l"/>
                <a:tab pos="424126" algn="l"/>
                <a:tab pos="848599" algn="l"/>
                <a:tab pos="1273073" algn="l"/>
                <a:tab pos="1697545" algn="l"/>
                <a:tab pos="2122020" algn="l"/>
                <a:tab pos="2546492" algn="l"/>
                <a:tab pos="2970964" algn="l"/>
                <a:tab pos="3395430" algn="l"/>
                <a:tab pos="3819901" algn="l"/>
                <a:tab pos="4244375" algn="l"/>
                <a:tab pos="4668849" algn="l"/>
                <a:tab pos="5093320" algn="l"/>
                <a:tab pos="5517793" algn="l"/>
                <a:tab pos="5942267" algn="l"/>
                <a:tab pos="6366740" algn="l"/>
                <a:tab pos="6791204" algn="l"/>
                <a:tab pos="7215676" algn="l"/>
                <a:tab pos="7640150" algn="l"/>
                <a:tab pos="8064621" algn="l"/>
                <a:tab pos="8489095" algn="l"/>
              </a:tabLst>
              <a:defRPr sz="1800" b="0" i="0" u="none" strike="noStrike" kern="0" cap="none" spc="0" baseline="0">
                <a:solidFill>
                  <a:srgbClr val="000000"/>
                </a:solidFill>
                <a:uFillTx/>
              </a:defRPr>
            </a:pPr>
            <a:endParaRPr lang="de-DE" sz="1300" b="1" kern="0" dirty="0">
              <a:solidFill>
                <a:schemeClr val="bg1"/>
              </a:solidFill>
              <a:latin typeface="+mn-lt"/>
              <a:ea typeface="Arial Unicode MS" pitchFamily="2"/>
              <a:cs typeface="Arial Unicode MS" pitchFamily="2"/>
            </a:endParaRPr>
          </a:p>
          <a:p>
            <a:pPr fontAlgn="auto" hangingPunct="0">
              <a:spcBef>
                <a:spcPts val="0"/>
              </a:spcBef>
              <a:spcAft>
                <a:spcPts val="166"/>
              </a:spcAft>
              <a:tabLst>
                <a:tab pos="0" algn="l"/>
                <a:tab pos="424126" algn="l"/>
                <a:tab pos="848599" algn="l"/>
                <a:tab pos="1273073" algn="l"/>
                <a:tab pos="1697545" algn="l"/>
                <a:tab pos="2122020" algn="l"/>
                <a:tab pos="2546492" algn="l"/>
                <a:tab pos="2970964" algn="l"/>
                <a:tab pos="3395430" algn="l"/>
                <a:tab pos="3819901" algn="l"/>
                <a:tab pos="4244375" algn="l"/>
                <a:tab pos="4668849" algn="l"/>
                <a:tab pos="5093320" algn="l"/>
                <a:tab pos="5517793" algn="l"/>
                <a:tab pos="5942267" algn="l"/>
                <a:tab pos="6366740" algn="l"/>
                <a:tab pos="6791204" algn="l"/>
                <a:tab pos="7215676" algn="l"/>
                <a:tab pos="7640150" algn="l"/>
                <a:tab pos="8064621" algn="l"/>
                <a:tab pos="8489095" algn="l"/>
              </a:tabLst>
              <a:defRPr sz="1800" b="0" i="0" u="none" strike="noStrike" kern="0" cap="none" spc="0" baseline="0">
                <a:solidFill>
                  <a:srgbClr val="000000"/>
                </a:solidFill>
                <a:uFillTx/>
              </a:defRPr>
            </a:pPr>
            <a:r>
              <a:rPr lang="de-DE" sz="1400" b="1" kern="0" dirty="0">
                <a:solidFill>
                  <a:schemeClr val="bg1"/>
                </a:solidFill>
                <a:latin typeface="+mn-lt"/>
                <a:ea typeface="Arial Unicode MS" pitchFamily="2"/>
                <a:cs typeface="Arial Unicode MS" pitchFamily="2"/>
              </a:rPr>
              <a:t>Leistungen:</a:t>
            </a:r>
          </a:p>
          <a:p>
            <a:pPr marL="182563" indent="-182563" fontAlgn="auto" hangingPunct="0">
              <a:spcBef>
                <a:spcPts val="0"/>
              </a:spcBef>
              <a:spcAft>
                <a:spcPts val="0"/>
              </a:spcAft>
              <a:buFont typeface="Arial" panose="020B0604020202020204" pitchFamily="34" charset="0"/>
              <a:buChar char="•"/>
              <a:tabLst>
                <a:tab pos="0" algn="l"/>
                <a:tab pos="424126" algn="l"/>
                <a:tab pos="848599" algn="l"/>
                <a:tab pos="1273073" algn="l"/>
                <a:tab pos="1697545" algn="l"/>
                <a:tab pos="2122020" algn="l"/>
                <a:tab pos="2546492" algn="l"/>
                <a:tab pos="2970964" algn="l"/>
                <a:tab pos="3395430" algn="l"/>
                <a:tab pos="3819901" algn="l"/>
                <a:tab pos="4244375" algn="l"/>
                <a:tab pos="4668849" algn="l"/>
                <a:tab pos="5093320" algn="l"/>
                <a:tab pos="5517793" algn="l"/>
                <a:tab pos="5942267" algn="l"/>
                <a:tab pos="6366740" algn="l"/>
                <a:tab pos="6791204" algn="l"/>
                <a:tab pos="7215676" algn="l"/>
                <a:tab pos="7640150" algn="l"/>
                <a:tab pos="8064621" algn="l"/>
                <a:tab pos="8489095" algn="l"/>
              </a:tabLst>
              <a:defRPr sz="1800" b="0" i="0" u="none" strike="noStrike" kern="0" cap="none" spc="0" baseline="0">
                <a:solidFill>
                  <a:srgbClr val="000000"/>
                </a:solidFill>
                <a:uFillTx/>
              </a:defRPr>
            </a:pPr>
            <a:r>
              <a:rPr lang="de-DE" sz="1300" kern="0" dirty="0">
                <a:solidFill>
                  <a:schemeClr val="bg1"/>
                </a:solidFill>
                <a:latin typeface="+mn-lt"/>
                <a:ea typeface="Arial Unicode MS" pitchFamily="2"/>
                <a:cs typeface="Arial Unicode MS" pitchFamily="2"/>
              </a:rPr>
              <a:t>4 Tage ÜN mit Vollpension mit Lunchpaket</a:t>
            </a:r>
          </a:p>
          <a:p>
            <a:pPr marL="182563" indent="-182563" fontAlgn="auto" hangingPunct="0">
              <a:spcBef>
                <a:spcPts val="0"/>
              </a:spcBef>
              <a:spcAft>
                <a:spcPts val="0"/>
              </a:spcAft>
              <a:buFont typeface="Arial" panose="020B0604020202020204" pitchFamily="34" charset="0"/>
              <a:buChar char="•"/>
              <a:tabLst>
                <a:tab pos="0" algn="l"/>
                <a:tab pos="424126" algn="l"/>
                <a:tab pos="848599" algn="l"/>
                <a:tab pos="1273073" algn="l"/>
                <a:tab pos="1697545" algn="l"/>
                <a:tab pos="2122020" algn="l"/>
                <a:tab pos="2546492" algn="l"/>
                <a:tab pos="2970964" algn="l"/>
                <a:tab pos="3395430" algn="l"/>
                <a:tab pos="3819901" algn="l"/>
                <a:tab pos="4244375" algn="l"/>
                <a:tab pos="4668849" algn="l"/>
                <a:tab pos="5093320" algn="l"/>
                <a:tab pos="5517793" algn="l"/>
                <a:tab pos="5942267" algn="l"/>
                <a:tab pos="6366740" algn="l"/>
                <a:tab pos="6791204" algn="l"/>
                <a:tab pos="7215676" algn="l"/>
                <a:tab pos="7640150" algn="l"/>
                <a:tab pos="8064621" algn="l"/>
                <a:tab pos="8489095" algn="l"/>
              </a:tabLst>
              <a:defRPr sz="1800" b="0" i="0" u="none" strike="noStrike" kern="0" cap="none" spc="0" baseline="0">
                <a:solidFill>
                  <a:srgbClr val="000000"/>
                </a:solidFill>
                <a:uFillTx/>
              </a:defRPr>
            </a:pPr>
            <a:r>
              <a:rPr lang="de-DE" sz="1300" kern="0" dirty="0">
                <a:solidFill>
                  <a:schemeClr val="bg1"/>
                </a:solidFill>
                <a:latin typeface="+mn-lt"/>
                <a:ea typeface="Arial Unicode MS" pitchFamily="2"/>
                <a:cs typeface="Arial Unicode MS" pitchFamily="2"/>
              </a:rPr>
              <a:t>3 Tage betreutes Tagesprogramm </a:t>
            </a:r>
          </a:p>
          <a:p>
            <a:pPr marL="182563" indent="-182563">
              <a:buFont typeface="Arial" panose="020B0604020202020204" pitchFamily="34" charset="0"/>
              <a:buChar char="•"/>
            </a:pPr>
            <a:r>
              <a:rPr lang="de-DE" sz="1300" dirty="0">
                <a:solidFill>
                  <a:schemeClr val="bg1"/>
                </a:solidFill>
              </a:rPr>
              <a:t>jeder 11. Platz ist frei im Wert von Übernachtung mit Frühstück</a:t>
            </a:r>
          </a:p>
          <a:p>
            <a:pPr marL="182563" indent="-182563">
              <a:buFont typeface="Arial" panose="020B0604020202020204" pitchFamily="34" charset="0"/>
              <a:buChar char="•"/>
            </a:pPr>
            <a:r>
              <a:rPr lang="de-DE" sz="1300" kern="0" dirty="0">
                <a:solidFill>
                  <a:schemeClr val="bg1"/>
                </a:solidFill>
                <a:latin typeface="+mn-lt"/>
                <a:ea typeface="Arial Unicode MS" pitchFamily="2"/>
                <a:cs typeface="Arial Unicode MS" pitchFamily="2"/>
              </a:rPr>
              <a:t>Begleiter zahlen den Vollpensions-preis</a:t>
            </a:r>
            <a:endParaRPr lang="de-DE" sz="1300" b="1" kern="0" dirty="0">
              <a:solidFill>
                <a:schemeClr val="bg1"/>
              </a:solidFill>
              <a:latin typeface="Arial" pitchFamily="18"/>
              <a:ea typeface="Arial Unicode MS" pitchFamily="2"/>
              <a:cs typeface="Arial Unicode MS" pitchFamily="2"/>
            </a:endParaRPr>
          </a:p>
          <a:p>
            <a:pPr algn="ctr" fontAlgn="auto" hangingPunct="0">
              <a:spcBef>
                <a:spcPts val="0"/>
              </a:spcBef>
              <a:spcAft>
                <a:spcPts val="0"/>
              </a:spcAft>
              <a:tabLst>
                <a:tab pos="0" algn="l"/>
                <a:tab pos="424126" algn="l"/>
                <a:tab pos="848599" algn="l"/>
                <a:tab pos="1273073" algn="l"/>
                <a:tab pos="1697545" algn="l"/>
                <a:tab pos="2122020" algn="l"/>
                <a:tab pos="2546492" algn="l"/>
                <a:tab pos="2970964" algn="l"/>
                <a:tab pos="3395430" algn="l"/>
                <a:tab pos="3819901" algn="l"/>
                <a:tab pos="4244375" algn="l"/>
                <a:tab pos="4668849" algn="l"/>
                <a:tab pos="5093320" algn="l"/>
                <a:tab pos="5517793" algn="l"/>
                <a:tab pos="5942267" algn="l"/>
                <a:tab pos="6366740" algn="l"/>
                <a:tab pos="6791204" algn="l"/>
                <a:tab pos="7215676" algn="l"/>
                <a:tab pos="7640150" algn="l"/>
                <a:tab pos="8064621" algn="l"/>
                <a:tab pos="8489095" algn="l"/>
              </a:tabLst>
              <a:defRPr sz="1800" b="0" i="0" u="none" strike="noStrike" kern="0" cap="none" spc="0" baseline="0">
                <a:solidFill>
                  <a:srgbClr val="000000"/>
                </a:solidFill>
                <a:uFillTx/>
              </a:defRPr>
            </a:pPr>
            <a:endParaRPr lang="de-DE" altLang="de-DE" sz="1100" b="1" kern="0" dirty="0">
              <a:solidFill>
                <a:schemeClr val="bg1"/>
              </a:solidFill>
              <a:latin typeface="Arial" charset="0"/>
              <a:ea typeface="Arial Unicode MS" pitchFamily="34" charset="-128"/>
              <a:cs typeface="Arial Unicode MS" pitchFamily="34" charset="-128"/>
            </a:endParaRPr>
          </a:p>
          <a:p>
            <a:pPr algn="ctr" fontAlgn="auto" hangingPunct="0">
              <a:spcBef>
                <a:spcPts val="0"/>
              </a:spcBef>
              <a:spcAft>
                <a:spcPts val="0"/>
              </a:spcAft>
              <a:tabLst>
                <a:tab pos="0" algn="l"/>
                <a:tab pos="424126" algn="l"/>
                <a:tab pos="848599" algn="l"/>
                <a:tab pos="1273073" algn="l"/>
                <a:tab pos="1697545" algn="l"/>
                <a:tab pos="2122020" algn="l"/>
                <a:tab pos="2546492" algn="l"/>
                <a:tab pos="2970964" algn="l"/>
                <a:tab pos="3395430" algn="l"/>
                <a:tab pos="3819901" algn="l"/>
                <a:tab pos="4244375" algn="l"/>
                <a:tab pos="4668849" algn="l"/>
                <a:tab pos="5093320" algn="l"/>
                <a:tab pos="5517793" algn="l"/>
                <a:tab pos="5942267" algn="l"/>
                <a:tab pos="6366740" algn="l"/>
                <a:tab pos="6791204" algn="l"/>
                <a:tab pos="7215676" algn="l"/>
                <a:tab pos="7640150" algn="l"/>
                <a:tab pos="8064621" algn="l"/>
                <a:tab pos="8489095" algn="l"/>
              </a:tabLst>
              <a:defRPr sz="1800" b="0" i="0" u="none" strike="noStrike" kern="0" cap="none" spc="0" baseline="0">
                <a:solidFill>
                  <a:srgbClr val="000000"/>
                </a:solidFill>
                <a:uFillTx/>
              </a:defRPr>
            </a:pPr>
            <a:endParaRPr lang="de-DE" altLang="de-DE" sz="1100" b="1" kern="0" dirty="0">
              <a:solidFill>
                <a:schemeClr val="bg1"/>
              </a:solidFill>
              <a:latin typeface="Arial" charset="0"/>
              <a:ea typeface="Arial Unicode MS" pitchFamily="34" charset="-128"/>
              <a:cs typeface="Arial Unicode MS" pitchFamily="34" charset="-128"/>
            </a:endParaRPr>
          </a:p>
          <a:p>
            <a:pPr algn="ctr" fontAlgn="auto" hangingPunct="0">
              <a:spcBef>
                <a:spcPts val="0"/>
              </a:spcBef>
              <a:spcAft>
                <a:spcPts val="0"/>
              </a:spcAft>
              <a:tabLst>
                <a:tab pos="0" algn="l"/>
                <a:tab pos="424126" algn="l"/>
                <a:tab pos="848599" algn="l"/>
                <a:tab pos="1273073" algn="l"/>
                <a:tab pos="1697545" algn="l"/>
                <a:tab pos="2122020" algn="l"/>
                <a:tab pos="2546492" algn="l"/>
                <a:tab pos="2970964" algn="l"/>
                <a:tab pos="3395430" algn="l"/>
                <a:tab pos="3819901" algn="l"/>
                <a:tab pos="4244375" algn="l"/>
                <a:tab pos="4668849" algn="l"/>
                <a:tab pos="5093320" algn="l"/>
                <a:tab pos="5517793" algn="l"/>
                <a:tab pos="5942267" algn="l"/>
                <a:tab pos="6366740" algn="l"/>
                <a:tab pos="6791204" algn="l"/>
                <a:tab pos="7215676" algn="l"/>
                <a:tab pos="7640150" algn="l"/>
                <a:tab pos="8064621" algn="l"/>
                <a:tab pos="8489095" algn="l"/>
              </a:tabLst>
              <a:defRPr sz="1800" b="0" i="0" u="none" strike="noStrike" kern="0" cap="none" spc="0" baseline="0">
                <a:solidFill>
                  <a:srgbClr val="000000"/>
                </a:solidFill>
                <a:uFillTx/>
              </a:defRPr>
            </a:pPr>
            <a:r>
              <a:rPr lang="de-DE" altLang="de-DE" sz="1100" b="1" kern="0" dirty="0">
                <a:solidFill>
                  <a:schemeClr val="bg1"/>
                </a:solidFill>
                <a:latin typeface="Arial" charset="0"/>
                <a:ea typeface="Arial Unicode MS" pitchFamily="34" charset="-128"/>
                <a:cs typeface="Arial Unicode MS" pitchFamily="34" charset="-128"/>
              </a:rPr>
              <a:t>Pro Person</a:t>
            </a:r>
            <a:endParaRPr lang="de-DE" sz="1100" b="1" kern="0" dirty="0">
              <a:solidFill>
                <a:schemeClr val="bg1"/>
              </a:solidFill>
              <a:latin typeface="Arial" pitchFamily="18"/>
              <a:ea typeface="Arial Unicode MS" pitchFamily="2"/>
              <a:cs typeface="Arial Unicode MS" pitchFamily="2"/>
            </a:endParaRPr>
          </a:p>
          <a:p>
            <a:pPr algn="ctr" fontAlgn="auto" hangingPunct="0">
              <a:spcBef>
                <a:spcPts val="0"/>
              </a:spcBef>
              <a:spcAft>
                <a:spcPts val="0"/>
              </a:spcAft>
              <a:tabLst>
                <a:tab pos="0" algn="l"/>
                <a:tab pos="424126" algn="l"/>
                <a:tab pos="848599" algn="l"/>
                <a:tab pos="1273073" algn="l"/>
                <a:tab pos="1697545" algn="l"/>
                <a:tab pos="2122020" algn="l"/>
                <a:tab pos="2546492" algn="l"/>
                <a:tab pos="2970964" algn="l"/>
                <a:tab pos="3395430" algn="l"/>
                <a:tab pos="3819901" algn="l"/>
                <a:tab pos="4244375" algn="l"/>
                <a:tab pos="4668849" algn="l"/>
                <a:tab pos="5093320" algn="l"/>
                <a:tab pos="5517793" algn="l"/>
                <a:tab pos="5942267" algn="l"/>
                <a:tab pos="6366740" algn="l"/>
                <a:tab pos="6791204" algn="l"/>
                <a:tab pos="7215676" algn="l"/>
                <a:tab pos="7640150" algn="l"/>
                <a:tab pos="8064621" algn="l"/>
                <a:tab pos="8489095" algn="l"/>
              </a:tabLst>
              <a:defRPr sz="1800" b="0" i="0" u="none" strike="noStrike" kern="0" cap="none" spc="0" baseline="0">
                <a:solidFill>
                  <a:srgbClr val="000000"/>
                </a:solidFill>
                <a:uFillTx/>
              </a:defRPr>
            </a:pPr>
            <a:r>
              <a:rPr lang="de-DE" sz="2300" b="1" kern="0" dirty="0">
                <a:solidFill>
                  <a:schemeClr val="bg1"/>
                </a:solidFill>
                <a:latin typeface="Arial" pitchFamily="18"/>
                <a:ea typeface="Arial Unicode MS" pitchFamily="2"/>
                <a:cs typeface="Arial Unicode MS" pitchFamily="2"/>
              </a:rPr>
              <a:t>275 €</a:t>
            </a:r>
          </a:p>
          <a:p>
            <a:pPr algn="ctr" fontAlgn="auto" hangingPunct="0">
              <a:spcBef>
                <a:spcPts val="0"/>
              </a:spcBef>
              <a:spcAft>
                <a:spcPts val="0"/>
              </a:spcAft>
              <a:tabLst>
                <a:tab pos="0" algn="l"/>
                <a:tab pos="424126" algn="l"/>
                <a:tab pos="848599" algn="l"/>
                <a:tab pos="1273073" algn="l"/>
                <a:tab pos="1697545" algn="l"/>
                <a:tab pos="2122020" algn="l"/>
                <a:tab pos="2546492" algn="l"/>
                <a:tab pos="2970964" algn="l"/>
                <a:tab pos="3395430" algn="l"/>
                <a:tab pos="3819901" algn="l"/>
                <a:tab pos="4244375" algn="l"/>
                <a:tab pos="4668849" algn="l"/>
                <a:tab pos="5093320" algn="l"/>
                <a:tab pos="5517793" algn="l"/>
                <a:tab pos="5942267" algn="l"/>
                <a:tab pos="6366740" algn="l"/>
                <a:tab pos="6791204" algn="l"/>
                <a:tab pos="7215676" algn="l"/>
                <a:tab pos="7640150" algn="l"/>
                <a:tab pos="8064621" algn="l"/>
                <a:tab pos="8489095" algn="l"/>
              </a:tabLst>
              <a:defRPr sz="1800" b="0" i="0" u="none" strike="noStrike" kern="0" cap="none" spc="0" baseline="0">
                <a:solidFill>
                  <a:srgbClr val="000000"/>
                </a:solidFill>
                <a:uFillTx/>
              </a:defRPr>
            </a:pPr>
            <a:endParaRPr lang="de-DE" sz="300" b="1" kern="0" dirty="0">
              <a:solidFill>
                <a:schemeClr val="bg1"/>
              </a:solidFill>
              <a:latin typeface="Arial" pitchFamily="18"/>
              <a:ea typeface="Arial Unicode MS" pitchFamily="2"/>
              <a:cs typeface="Arial Unicode MS" pitchFamily="2"/>
            </a:endParaRPr>
          </a:p>
          <a:p>
            <a:pPr algn="ctr" fontAlgn="auto" hangingPunct="0">
              <a:spcBef>
                <a:spcPts val="0"/>
              </a:spcBef>
              <a:spcAft>
                <a:spcPts val="0"/>
              </a:spcAft>
              <a:tabLst>
                <a:tab pos="0" algn="l"/>
                <a:tab pos="424126" algn="l"/>
                <a:tab pos="848599" algn="l"/>
                <a:tab pos="1273073" algn="l"/>
                <a:tab pos="1697545" algn="l"/>
                <a:tab pos="2122020" algn="l"/>
                <a:tab pos="2546492" algn="l"/>
                <a:tab pos="2970964" algn="l"/>
                <a:tab pos="3395430" algn="l"/>
                <a:tab pos="3819901" algn="l"/>
                <a:tab pos="4244375" algn="l"/>
                <a:tab pos="4668849" algn="l"/>
                <a:tab pos="5093320" algn="l"/>
                <a:tab pos="5517793" algn="l"/>
                <a:tab pos="5942267" algn="l"/>
                <a:tab pos="6366740" algn="l"/>
                <a:tab pos="6791204" algn="l"/>
                <a:tab pos="7215676" algn="l"/>
                <a:tab pos="7640150" algn="l"/>
                <a:tab pos="8064621" algn="l"/>
                <a:tab pos="8489095" algn="l"/>
              </a:tabLst>
              <a:defRPr sz="1800" b="0" i="0" u="none" strike="noStrike" kern="0" cap="none" spc="0" baseline="0">
                <a:solidFill>
                  <a:srgbClr val="000000"/>
                </a:solidFill>
                <a:uFillTx/>
              </a:defRPr>
            </a:pPr>
            <a:endParaRPr lang="de-DE" sz="300" b="1" kern="0" dirty="0">
              <a:solidFill>
                <a:schemeClr val="bg1"/>
              </a:solidFill>
              <a:latin typeface="Arial" pitchFamily="18"/>
              <a:ea typeface="Arial Unicode MS" pitchFamily="2"/>
              <a:cs typeface="Arial Unicode MS" pitchFamily="2"/>
            </a:endParaRPr>
          </a:p>
        </p:txBody>
      </p:sp>
      <p:pic>
        <p:nvPicPr>
          <p:cNvPr id="5133" name="Grafik 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298400" y="4644032"/>
            <a:ext cx="2865600" cy="20248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0" name="Abgerundetes Rechteck 19"/>
          <p:cNvSpPr/>
          <p:nvPr/>
        </p:nvSpPr>
        <p:spPr bwMode="auto">
          <a:xfrm>
            <a:off x="1200949" y="8697219"/>
            <a:ext cx="2633344" cy="1049337"/>
          </a:xfrm>
          <a:prstGeom prst="roundRect">
            <a:avLst/>
          </a:prstGeom>
          <a:solidFill>
            <a:srgbClr val="FFFF00"/>
          </a:solidFill>
          <a:ln>
            <a:headEnd/>
            <a:tailEnd/>
          </a:ln>
        </p:spPr>
        <p:style>
          <a:lnRef idx="1">
            <a:schemeClr val="accent3"/>
          </a:lnRef>
          <a:fillRef idx="2">
            <a:schemeClr val="accent3"/>
          </a:fillRef>
          <a:effectRef idx="1">
            <a:schemeClr val="accent3"/>
          </a:effectRef>
          <a:fontRef idx="minor">
            <a:schemeClr val="dk1"/>
          </a:fontRef>
        </p:style>
        <p:txBody>
          <a:bodyPr lIns="85033" tIns="42512" rIns="85033" bIns="42512" anchor="ctr" anchorCtr="1"/>
          <a:lstStyle/>
          <a:p>
            <a:pPr algn="ctr" hangingPunct="0">
              <a:tabLst>
                <a:tab pos="0" algn="l"/>
                <a:tab pos="422869" algn="l"/>
                <a:tab pos="847380" algn="l"/>
                <a:tab pos="1270247" algn="l"/>
                <a:tab pos="1694760" algn="l"/>
                <a:tab pos="2119273" algn="l"/>
                <a:tab pos="2543786" algn="l"/>
                <a:tab pos="2968299" algn="l"/>
                <a:tab pos="3392811" algn="l"/>
                <a:tab pos="3817325" algn="l"/>
                <a:tab pos="4241837" algn="l"/>
                <a:tab pos="4666350" algn="l"/>
                <a:tab pos="5090862" algn="l"/>
                <a:tab pos="5515374" algn="l"/>
                <a:tab pos="5939888" algn="l"/>
                <a:tab pos="6364400" algn="l"/>
                <a:tab pos="6788913" algn="l"/>
                <a:tab pos="7213427" algn="l"/>
                <a:tab pos="7637939" algn="l"/>
                <a:tab pos="8062451" algn="l"/>
                <a:tab pos="8486965" algn="l"/>
              </a:tabLst>
              <a:defRPr/>
            </a:pPr>
            <a:r>
              <a:rPr lang="de-DE" sz="1400" b="1" dirty="0"/>
              <a:t>Jeder 11. Platz ist frei</a:t>
            </a:r>
          </a:p>
          <a:p>
            <a:pPr algn="ctr" hangingPunct="0">
              <a:tabLst>
                <a:tab pos="0" algn="l"/>
                <a:tab pos="422869" algn="l"/>
                <a:tab pos="847380" algn="l"/>
                <a:tab pos="1270247" algn="l"/>
                <a:tab pos="1694760" algn="l"/>
                <a:tab pos="2119273" algn="l"/>
                <a:tab pos="2543786" algn="l"/>
                <a:tab pos="2968299" algn="l"/>
                <a:tab pos="3392811" algn="l"/>
                <a:tab pos="3817325" algn="l"/>
                <a:tab pos="4241837" algn="l"/>
                <a:tab pos="4666350" algn="l"/>
                <a:tab pos="5090862" algn="l"/>
                <a:tab pos="5515374" algn="l"/>
                <a:tab pos="5939888" algn="l"/>
                <a:tab pos="6364400" algn="l"/>
                <a:tab pos="6788913" algn="l"/>
                <a:tab pos="7213427" algn="l"/>
                <a:tab pos="7637939" algn="l"/>
                <a:tab pos="8062451" algn="l"/>
                <a:tab pos="8486965" algn="l"/>
              </a:tabLst>
              <a:defRPr/>
            </a:pPr>
            <a:r>
              <a:rPr lang="de-DE" sz="1400" dirty="0"/>
              <a:t>im Wert von</a:t>
            </a:r>
          </a:p>
          <a:p>
            <a:pPr algn="ctr" hangingPunct="0">
              <a:tabLst>
                <a:tab pos="0" algn="l"/>
                <a:tab pos="422869" algn="l"/>
                <a:tab pos="847380" algn="l"/>
                <a:tab pos="1270247" algn="l"/>
                <a:tab pos="1694760" algn="l"/>
                <a:tab pos="2119273" algn="l"/>
                <a:tab pos="2543786" algn="l"/>
                <a:tab pos="2968299" algn="l"/>
                <a:tab pos="3392811" algn="l"/>
                <a:tab pos="3817325" algn="l"/>
                <a:tab pos="4241837" algn="l"/>
                <a:tab pos="4666350" algn="l"/>
                <a:tab pos="5090862" algn="l"/>
                <a:tab pos="5515374" algn="l"/>
                <a:tab pos="5939888" algn="l"/>
                <a:tab pos="6364400" algn="l"/>
                <a:tab pos="6788913" algn="l"/>
                <a:tab pos="7213427" algn="l"/>
                <a:tab pos="7637939" algn="l"/>
                <a:tab pos="8062451" algn="l"/>
                <a:tab pos="8486965" algn="l"/>
              </a:tabLst>
              <a:defRPr/>
            </a:pPr>
            <a:r>
              <a:rPr lang="de-DE" sz="1400" dirty="0"/>
              <a:t> Übernachtung mit Frühstück</a:t>
            </a:r>
            <a:endParaRPr lang="de-DE" sz="1400" b="1" dirty="0">
              <a:solidFill>
                <a:schemeClr val="tx1"/>
              </a:solidFill>
              <a:ea typeface="Arial Unicode MS" pitchFamily="34" charset="-128"/>
              <a:cs typeface="Arial Unicode MS" pitchFamily="34" charset="-128"/>
            </a:endParaRPr>
          </a:p>
        </p:txBody>
      </p:sp>
      <p:sp>
        <p:nvSpPr>
          <p:cNvPr id="5130" name="Freihandform 7"/>
          <p:cNvSpPr>
            <a:spLocks/>
          </p:cNvSpPr>
          <p:nvPr/>
        </p:nvSpPr>
        <p:spPr bwMode="auto">
          <a:xfrm>
            <a:off x="4284663" y="2562721"/>
            <a:ext cx="2879725" cy="2081311"/>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9900CC"/>
          </a:solidFill>
          <a:ln w="9363">
            <a:solidFill>
              <a:schemeClr val="tx1"/>
            </a:solidFill>
            <a:round/>
            <a:headEnd/>
            <a:tailEnd/>
          </a:ln>
        </p:spPr>
        <p:txBody>
          <a:bodyPr lIns="85033" tIns="42512" rIns="85033" bIns="42512" anchorCtr="1"/>
          <a:lstStyle>
            <a:lvl1pPr eaLnBrk="0" hangingPunct="0">
              <a:lnSpc>
                <a:spcPct val="95000"/>
              </a:lnSpc>
              <a:spcBef>
                <a:spcPts val="713"/>
              </a:spcBef>
              <a:tabLst>
                <a:tab pos="0" algn="l"/>
                <a:tab pos="407988" algn="l"/>
                <a:tab pos="817563" algn="l"/>
                <a:tab pos="1225550" algn="l"/>
                <a:tab pos="1635125" algn="l"/>
                <a:tab pos="2044700" algn="l"/>
                <a:tab pos="2454275" algn="l"/>
                <a:tab pos="2863850" algn="l"/>
                <a:tab pos="3273425" algn="l"/>
                <a:tab pos="3683000" algn="l"/>
                <a:tab pos="4092575" algn="l"/>
                <a:tab pos="4502150" algn="l"/>
                <a:tab pos="4911725" algn="l"/>
                <a:tab pos="5321300" algn="l"/>
                <a:tab pos="5730875" algn="l"/>
                <a:tab pos="6140450" algn="l"/>
                <a:tab pos="6550025" algn="l"/>
                <a:tab pos="6959600" algn="l"/>
                <a:tab pos="7369175" algn="l"/>
                <a:tab pos="7778750" algn="l"/>
                <a:tab pos="8188325" algn="l"/>
              </a:tabLst>
              <a:defRPr sz="2800">
                <a:solidFill>
                  <a:srgbClr val="000000"/>
                </a:solidFill>
                <a:latin typeface="Times New Roman" pitchFamily="18" charset="0"/>
                <a:ea typeface="Arial Unicode MS" pitchFamily="34" charset="-128"/>
                <a:cs typeface="Arial Unicode MS" pitchFamily="34" charset="-128"/>
              </a:defRPr>
            </a:lvl1pPr>
            <a:lvl2pPr marL="742950" indent="-285750" eaLnBrk="0" hangingPunct="0">
              <a:lnSpc>
                <a:spcPct val="95000"/>
              </a:lnSpc>
              <a:spcBef>
                <a:spcPts val="575"/>
              </a:spcBef>
              <a:buClr>
                <a:srgbClr val="000000"/>
              </a:buClr>
              <a:buSzPct val="100000"/>
              <a:buFont typeface="Times New Roman" pitchFamily="18" charset="0"/>
              <a:buChar char="–"/>
              <a:tabLst>
                <a:tab pos="0" algn="l"/>
                <a:tab pos="407988" algn="l"/>
                <a:tab pos="817563" algn="l"/>
                <a:tab pos="1225550" algn="l"/>
                <a:tab pos="1635125" algn="l"/>
                <a:tab pos="2044700" algn="l"/>
                <a:tab pos="2454275" algn="l"/>
                <a:tab pos="2863850" algn="l"/>
                <a:tab pos="3273425" algn="l"/>
                <a:tab pos="3683000" algn="l"/>
                <a:tab pos="4092575" algn="l"/>
                <a:tab pos="4502150" algn="l"/>
                <a:tab pos="4911725" algn="l"/>
                <a:tab pos="5321300" algn="l"/>
                <a:tab pos="5730875" algn="l"/>
                <a:tab pos="6140450" algn="l"/>
                <a:tab pos="6550025" algn="l"/>
                <a:tab pos="6959600" algn="l"/>
                <a:tab pos="7369175" algn="l"/>
                <a:tab pos="7778750" algn="l"/>
                <a:tab pos="8188325" algn="l"/>
              </a:tabLst>
              <a:defRPr sz="2300">
                <a:solidFill>
                  <a:srgbClr val="000000"/>
                </a:solidFill>
                <a:latin typeface="Times New Roman" pitchFamily="18" charset="0"/>
                <a:ea typeface="Arial Unicode MS" pitchFamily="34" charset="-128"/>
                <a:cs typeface="Arial Unicode MS" pitchFamily="34" charset="-128"/>
              </a:defRPr>
            </a:lvl2pPr>
            <a:lvl3pPr marL="1143000" indent="-228600" eaLnBrk="0" hangingPunct="0">
              <a:lnSpc>
                <a:spcPct val="95000"/>
              </a:lnSpc>
              <a:spcBef>
                <a:spcPts val="575"/>
              </a:spcBef>
              <a:buClr>
                <a:srgbClr val="000000"/>
              </a:buClr>
              <a:buSzPct val="100000"/>
              <a:buFont typeface="Times New Roman" pitchFamily="18" charset="0"/>
              <a:buChar char="•"/>
              <a:tabLst>
                <a:tab pos="0" algn="l"/>
                <a:tab pos="407988" algn="l"/>
                <a:tab pos="817563" algn="l"/>
                <a:tab pos="1225550" algn="l"/>
                <a:tab pos="1635125" algn="l"/>
                <a:tab pos="2044700" algn="l"/>
                <a:tab pos="2454275" algn="l"/>
                <a:tab pos="2863850" algn="l"/>
                <a:tab pos="3273425" algn="l"/>
                <a:tab pos="3683000" algn="l"/>
                <a:tab pos="4092575" algn="l"/>
                <a:tab pos="4502150" algn="l"/>
                <a:tab pos="4911725" algn="l"/>
                <a:tab pos="5321300" algn="l"/>
                <a:tab pos="5730875" algn="l"/>
                <a:tab pos="6140450" algn="l"/>
                <a:tab pos="6550025" algn="l"/>
                <a:tab pos="6959600" algn="l"/>
                <a:tab pos="7369175" algn="l"/>
                <a:tab pos="7778750" algn="l"/>
                <a:tab pos="8188325" algn="l"/>
              </a:tabLst>
              <a:defRPr sz="2300">
                <a:solidFill>
                  <a:srgbClr val="000000"/>
                </a:solidFill>
                <a:latin typeface="Times New Roman" pitchFamily="18" charset="0"/>
                <a:ea typeface="Arial Unicode MS" pitchFamily="34" charset="-128"/>
                <a:cs typeface="Arial Unicode MS" pitchFamily="34" charset="-128"/>
              </a:defRPr>
            </a:lvl3pPr>
            <a:lvl4pPr marL="1600200" indent="-228600" eaLnBrk="0" hangingPunct="0">
              <a:lnSpc>
                <a:spcPct val="95000"/>
              </a:lnSpc>
              <a:spcBef>
                <a:spcPts val="425"/>
              </a:spcBef>
              <a:buClr>
                <a:srgbClr val="000000"/>
              </a:buClr>
              <a:buSzPct val="100000"/>
              <a:buFont typeface="Times New Roman" pitchFamily="18" charset="0"/>
              <a:buChar char="–"/>
              <a:tabLst>
                <a:tab pos="0" algn="l"/>
                <a:tab pos="407988" algn="l"/>
                <a:tab pos="817563" algn="l"/>
                <a:tab pos="1225550" algn="l"/>
                <a:tab pos="1635125" algn="l"/>
                <a:tab pos="2044700" algn="l"/>
                <a:tab pos="2454275" algn="l"/>
                <a:tab pos="2863850" algn="l"/>
                <a:tab pos="3273425" algn="l"/>
                <a:tab pos="3683000" algn="l"/>
                <a:tab pos="4092575" algn="l"/>
                <a:tab pos="4502150" algn="l"/>
                <a:tab pos="4911725" algn="l"/>
                <a:tab pos="5321300" algn="l"/>
                <a:tab pos="5730875" algn="l"/>
                <a:tab pos="6140450" algn="l"/>
                <a:tab pos="6550025" algn="l"/>
                <a:tab pos="6959600" algn="l"/>
                <a:tab pos="7369175" algn="l"/>
                <a:tab pos="7778750" algn="l"/>
                <a:tab pos="8188325" algn="l"/>
              </a:tabLst>
              <a:defRPr>
                <a:solidFill>
                  <a:srgbClr val="000000"/>
                </a:solidFill>
                <a:latin typeface="Times New Roman" pitchFamily="18" charset="0"/>
                <a:ea typeface="Arial Unicode MS" pitchFamily="34" charset="-128"/>
                <a:cs typeface="Arial Unicode MS" pitchFamily="34" charset="-128"/>
              </a:defRPr>
            </a:lvl4pPr>
            <a:lvl5pPr marL="2057400" indent="-228600" eaLnBrk="0" hangingPunct="0">
              <a:lnSpc>
                <a:spcPct val="95000"/>
              </a:lnSpc>
              <a:spcBef>
                <a:spcPts val="425"/>
              </a:spcBef>
              <a:buClr>
                <a:srgbClr val="000000"/>
              </a:buClr>
              <a:buSzPct val="100000"/>
              <a:buFont typeface="Times New Roman" pitchFamily="18" charset="0"/>
              <a:buChar char="»"/>
              <a:tabLst>
                <a:tab pos="0" algn="l"/>
                <a:tab pos="407988" algn="l"/>
                <a:tab pos="817563" algn="l"/>
                <a:tab pos="1225550" algn="l"/>
                <a:tab pos="1635125" algn="l"/>
                <a:tab pos="2044700" algn="l"/>
                <a:tab pos="2454275" algn="l"/>
                <a:tab pos="2863850" algn="l"/>
                <a:tab pos="3273425" algn="l"/>
                <a:tab pos="3683000" algn="l"/>
                <a:tab pos="4092575" algn="l"/>
                <a:tab pos="4502150" algn="l"/>
                <a:tab pos="4911725" algn="l"/>
                <a:tab pos="5321300" algn="l"/>
                <a:tab pos="5730875" algn="l"/>
                <a:tab pos="6140450" algn="l"/>
                <a:tab pos="6550025" algn="l"/>
                <a:tab pos="6959600" algn="l"/>
                <a:tab pos="7369175" algn="l"/>
                <a:tab pos="7778750" algn="l"/>
                <a:tab pos="8188325" algn="l"/>
              </a:tabLst>
              <a:defRPr>
                <a:solidFill>
                  <a:srgbClr val="000000"/>
                </a:solidFill>
                <a:latin typeface="Times New Roman" pitchFamily="18" charset="0"/>
                <a:ea typeface="Arial Unicode MS" pitchFamily="34" charset="-128"/>
                <a:cs typeface="Arial Unicode MS" pitchFamily="34" charset="-128"/>
              </a:defRPr>
            </a:lvl5pPr>
            <a:lvl6pPr marL="2514600" indent="-228600" eaLnBrk="0" fontAlgn="base" hangingPunct="0">
              <a:lnSpc>
                <a:spcPct val="95000"/>
              </a:lnSpc>
              <a:spcBef>
                <a:spcPts val="425"/>
              </a:spcBef>
              <a:spcAft>
                <a:spcPct val="0"/>
              </a:spcAft>
              <a:buClr>
                <a:srgbClr val="000000"/>
              </a:buClr>
              <a:buSzPct val="100000"/>
              <a:buFont typeface="Times New Roman" pitchFamily="18" charset="0"/>
              <a:buChar char="»"/>
              <a:tabLst>
                <a:tab pos="0" algn="l"/>
                <a:tab pos="407988" algn="l"/>
                <a:tab pos="817563" algn="l"/>
                <a:tab pos="1225550" algn="l"/>
                <a:tab pos="1635125" algn="l"/>
                <a:tab pos="2044700" algn="l"/>
                <a:tab pos="2454275" algn="l"/>
                <a:tab pos="2863850" algn="l"/>
                <a:tab pos="3273425" algn="l"/>
                <a:tab pos="3683000" algn="l"/>
                <a:tab pos="4092575" algn="l"/>
                <a:tab pos="4502150" algn="l"/>
                <a:tab pos="4911725" algn="l"/>
                <a:tab pos="5321300" algn="l"/>
                <a:tab pos="5730875" algn="l"/>
                <a:tab pos="6140450" algn="l"/>
                <a:tab pos="6550025" algn="l"/>
                <a:tab pos="6959600" algn="l"/>
                <a:tab pos="7369175" algn="l"/>
                <a:tab pos="7778750" algn="l"/>
                <a:tab pos="8188325" algn="l"/>
              </a:tabLst>
              <a:defRPr>
                <a:solidFill>
                  <a:srgbClr val="000000"/>
                </a:solidFill>
                <a:latin typeface="Times New Roman" pitchFamily="18" charset="0"/>
                <a:ea typeface="Arial Unicode MS" pitchFamily="34" charset="-128"/>
                <a:cs typeface="Arial Unicode MS" pitchFamily="34" charset="-128"/>
              </a:defRPr>
            </a:lvl6pPr>
            <a:lvl7pPr marL="2971800" indent="-228600" eaLnBrk="0" fontAlgn="base" hangingPunct="0">
              <a:lnSpc>
                <a:spcPct val="95000"/>
              </a:lnSpc>
              <a:spcBef>
                <a:spcPts val="425"/>
              </a:spcBef>
              <a:spcAft>
                <a:spcPct val="0"/>
              </a:spcAft>
              <a:buClr>
                <a:srgbClr val="000000"/>
              </a:buClr>
              <a:buSzPct val="100000"/>
              <a:buFont typeface="Times New Roman" pitchFamily="18" charset="0"/>
              <a:buChar char="»"/>
              <a:tabLst>
                <a:tab pos="0" algn="l"/>
                <a:tab pos="407988" algn="l"/>
                <a:tab pos="817563" algn="l"/>
                <a:tab pos="1225550" algn="l"/>
                <a:tab pos="1635125" algn="l"/>
                <a:tab pos="2044700" algn="l"/>
                <a:tab pos="2454275" algn="l"/>
                <a:tab pos="2863850" algn="l"/>
                <a:tab pos="3273425" algn="l"/>
                <a:tab pos="3683000" algn="l"/>
                <a:tab pos="4092575" algn="l"/>
                <a:tab pos="4502150" algn="l"/>
                <a:tab pos="4911725" algn="l"/>
                <a:tab pos="5321300" algn="l"/>
                <a:tab pos="5730875" algn="l"/>
                <a:tab pos="6140450" algn="l"/>
                <a:tab pos="6550025" algn="l"/>
                <a:tab pos="6959600" algn="l"/>
                <a:tab pos="7369175" algn="l"/>
                <a:tab pos="7778750" algn="l"/>
                <a:tab pos="8188325" algn="l"/>
              </a:tabLst>
              <a:defRPr>
                <a:solidFill>
                  <a:srgbClr val="000000"/>
                </a:solidFill>
                <a:latin typeface="Times New Roman" pitchFamily="18" charset="0"/>
                <a:ea typeface="Arial Unicode MS" pitchFamily="34" charset="-128"/>
                <a:cs typeface="Arial Unicode MS" pitchFamily="34" charset="-128"/>
              </a:defRPr>
            </a:lvl7pPr>
            <a:lvl8pPr marL="3429000" indent="-228600" eaLnBrk="0" fontAlgn="base" hangingPunct="0">
              <a:lnSpc>
                <a:spcPct val="95000"/>
              </a:lnSpc>
              <a:spcBef>
                <a:spcPts val="425"/>
              </a:spcBef>
              <a:spcAft>
                <a:spcPct val="0"/>
              </a:spcAft>
              <a:buClr>
                <a:srgbClr val="000000"/>
              </a:buClr>
              <a:buSzPct val="100000"/>
              <a:buFont typeface="Times New Roman" pitchFamily="18" charset="0"/>
              <a:buChar char="»"/>
              <a:tabLst>
                <a:tab pos="0" algn="l"/>
                <a:tab pos="407988" algn="l"/>
                <a:tab pos="817563" algn="l"/>
                <a:tab pos="1225550" algn="l"/>
                <a:tab pos="1635125" algn="l"/>
                <a:tab pos="2044700" algn="l"/>
                <a:tab pos="2454275" algn="l"/>
                <a:tab pos="2863850" algn="l"/>
                <a:tab pos="3273425" algn="l"/>
                <a:tab pos="3683000" algn="l"/>
                <a:tab pos="4092575" algn="l"/>
                <a:tab pos="4502150" algn="l"/>
                <a:tab pos="4911725" algn="l"/>
                <a:tab pos="5321300" algn="l"/>
                <a:tab pos="5730875" algn="l"/>
                <a:tab pos="6140450" algn="l"/>
                <a:tab pos="6550025" algn="l"/>
                <a:tab pos="6959600" algn="l"/>
                <a:tab pos="7369175" algn="l"/>
                <a:tab pos="7778750" algn="l"/>
                <a:tab pos="8188325" algn="l"/>
              </a:tabLst>
              <a:defRPr>
                <a:solidFill>
                  <a:srgbClr val="000000"/>
                </a:solidFill>
                <a:latin typeface="Times New Roman" pitchFamily="18" charset="0"/>
                <a:ea typeface="Arial Unicode MS" pitchFamily="34" charset="-128"/>
                <a:cs typeface="Arial Unicode MS" pitchFamily="34" charset="-128"/>
              </a:defRPr>
            </a:lvl8pPr>
            <a:lvl9pPr marL="3886200" indent="-228600" eaLnBrk="0" fontAlgn="base" hangingPunct="0">
              <a:lnSpc>
                <a:spcPct val="95000"/>
              </a:lnSpc>
              <a:spcBef>
                <a:spcPts val="425"/>
              </a:spcBef>
              <a:spcAft>
                <a:spcPct val="0"/>
              </a:spcAft>
              <a:buClr>
                <a:srgbClr val="000000"/>
              </a:buClr>
              <a:buSzPct val="100000"/>
              <a:buFont typeface="Times New Roman" pitchFamily="18" charset="0"/>
              <a:buChar char="»"/>
              <a:tabLst>
                <a:tab pos="0" algn="l"/>
                <a:tab pos="407988" algn="l"/>
                <a:tab pos="817563" algn="l"/>
                <a:tab pos="1225550" algn="l"/>
                <a:tab pos="1635125" algn="l"/>
                <a:tab pos="2044700" algn="l"/>
                <a:tab pos="2454275" algn="l"/>
                <a:tab pos="2863850" algn="l"/>
                <a:tab pos="3273425" algn="l"/>
                <a:tab pos="3683000" algn="l"/>
                <a:tab pos="4092575" algn="l"/>
                <a:tab pos="4502150" algn="l"/>
                <a:tab pos="4911725" algn="l"/>
                <a:tab pos="5321300" algn="l"/>
                <a:tab pos="5730875" algn="l"/>
                <a:tab pos="6140450" algn="l"/>
                <a:tab pos="6550025" algn="l"/>
                <a:tab pos="6959600" algn="l"/>
                <a:tab pos="7369175" algn="l"/>
                <a:tab pos="7778750" algn="l"/>
                <a:tab pos="8188325" algn="l"/>
              </a:tabLst>
              <a:defRPr>
                <a:solidFill>
                  <a:srgbClr val="000000"/>
                </a:solidFill>
                <a:latin typeface="Times New Roman" pitchFamily="18" charset="0"/>
                <a:ea typeface="Arial Unicode MS" pitchFamily="34" charset="-128"/>
                <a:cs typeface="Arial Unicode MS" pitchFamily="34" charset="-128"/>
              </a:defRPr>
            </a:lvl9pPr>
          </a:lstStyle>
          <a:p>
            <a:pPr algn="ctr" eaLnBrk="1">
              <a:lnSpc>
                <a:spcPct val="100000"/>
              </a:lnSpc>
              <a:spcBef>
                <a:spcPct val="0"/>
              </a:spcBef>
            </a:pPr>
            <a:endParaRPr lang="de-DE" altLang="de-DE" sz="1100" dirty="0">
              <a:solidFill>
                <a:srgbClr val="FFFFFF"/>
              </a:solidFill>
              <a:latin typeface="Arial" pitchFamily="34" charset="0"/>
            </a:endParaRPr>
          </a:p>
          <a:p>
            <a:pPr algn="ctr" eaLnBrk="1">
              <a:lnSpc>
                <a:spcPct val="100000"/>
              </a:lnSpc>
              <a:spcBef>
                <a:spcPct val="0"/>
              </a:spcBef>
            </a:pPr>
            <a:r>
              <a:rPr lang="de-DE" altLang="de-DE" sz="1600" b="1" dirty="0">
                <a:solidFill>
                  <a:schemeClr val="bg1"/>
                </a:solidFill>
                <a:latin typeface="+mn-lt"/>
              </a:rPr>
              <a:t>Bildungsziele</a:t>
            </a:r>
          </a:p>
          <a:p>
            <a:pPr algn="ctr" eaLnBrk="1">
              <a:lnSpc>
                <a:spcPct val="100000"/>
              </a:lnSpc>
              <a:spcBef>
                <a:spcPct val="0"/>
              </a:spcBef>
            </a:pPr>
            <a:endParaRPr lang="de-DE" altLang="de-DE" sz="1100" dirty="0">
              <a:solidFill>
                <a:schemeClr val="bg1"/>
              </a:solidFill>
              <a:latin typeface="+mn-lt"/>
            </a:endParaRPr>
          </a:p>
          <a:p>
            <a:pPr marL="285750" indent="-285750" eaLnBrk="1">
              <a:lnSpc>
                <a:spcPct val="100000"/>
              </a:lnSpc>
              <a:spcBef>
                <a:spcPts val="600"/>
              </a:spcBef>
              <a:buFont typeface="Arial" panose="020B0604020202020204" pitchFamily="34" charset="0"/>
              <a:buChar char="•"/>
            </a:pPr>
            <a:r>
              <a:rPr lang="de-DE" altLang="de-DE" sz="1300" dirty="0">
                <a:solidFill>
                  <a:schemeClr val="bg1"/>
                </a:solidFill>
                <a:latin typeface="+mn-lt"/>
              </a:rPr>
              <a:t>Soziale Kompetenzen fördern  </a:t>
            </a:r>
          </a:p>
          <a:p>
            <a:pPr marL="285750" indent="-285750" eaLnBrk="1">
              <a:lnSpc>
                <a:spcPct val="100000"/>
              </a:lnSpc>
              <a:spcBef>
                <a:spcPts val="600"/>
              </a:spcBef>
              <a:buFont typeface="Arial" panose="020B0604020202020204" pitchFamily="34" charset="0"/>
              <a:buChar char="•"/>
            </a:pPr>
            <a:r>
              <a:rPr lang="de-DE" altLang="de-DE" sz="1300" dirty="0">
                <a:solidFill>
                  <a:schemeClr val="bg1"/>
                </a:solidFill>
                <a:latin typeface="+mn-lt"/>
              </a:rPr>
              <a:t>Konfliktlösung</a:t>
            </a:r>
          </a:p>
          <a:p>
            <a:pPr marL="285750" indent="-285750" eaLnBrk="1">
              <a:lnSpc>
                <a:spcPct val="100000"/>
              </a:lnSpc>
              <a:spcBef>
                <a:spcPts val="600"/>
              </a:spcBef>
              <a:buFont typeface="Arial" panose="020B0604020202020204" pitchFamily="34" charset="0"/>
              <a:buChar char="•"/>
            </a:pPr>
            <a:r>
              <a:rPr lang="de-DE" altLang="de-DE" sz="1300" dirty="0">
                <a:solidFill>
                  <a:schemeClr val="bg1"/>
                </a:solidFill>
                <a:latin typeface="+mn-lt"/>
              </a:rPr>
              <a:t>Gruppengefühl und Zusammenhalt stärken</a:t>
            </a:r>
          </a:p>
        </p:txBody>
      </p:sp>
      <p:sp>
        <p:nvSpPr>
          <p:cNvPr id="14" name="Textfeld 13"/>
          <p:cNvSpPr txBox="1"/>
          <p:nvPr/>
        </p:nvSpPr>
        <p:spPr>
          <a:xfrm>
            <a:off x="3276575" y="10086007"/>
            <a:ext cx="1090225" cy="230832"/>
          </a:xfrm>
          <a:prstGeom prst="rect">
            <a:avLst/>
          </a:prstGeom>
          <a:noFill/>
        </p:spPr>
        <p:txBody>
          <a:bodyPr wrap="square" rtlCol="0">
            <a:spAutoFit/>
          </a:bodyPr>
          <a:lstStyle/>
          <a:p>
            <a:pPr algn="ctr"/>
            <a:r>
              <a:rPr lang="de-DE" sz="900" dirty="0"/>
              <a:t>Seite 2</a:t>
            </a: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1" descr="C:\Users\trudi.rothenbaecher\AppData\Local\Microsoft\Windows\Temporary Internet Files\Content.Outlook\68DXZ1XO\Welle_transparent_weiss.png"/>
          <p:cNvPicPr>
            <a:picLocks noChangeAspect="1" noChangeArrowheads="1"/>
          </p:cNvPicPr>
          <p:nvPr/>
        </p:nvPicPr>
        <p:blipFill>
          <a:blip r:embed="rId3" cstate="print">
            <a:extLst>
              <a:ext uri="{28A0092B-C50C-407E-A947-70E740481C1C}">
                <a14:useLocalDpi xmlns:a14="http://schemas.microsoft.com/office/drawing/2010/main" val="0"/>
              </a:ext>
            </a:extLst>
          </a:blip>
          <a:srcRect t="3622" b="53589"/>
          <a:stretch>
            <a:fillRect/>
          </a:stretch>
        </p:blipFill>
        <p:spPr bwMode="auto">
          <a:xfrm>
            <a:off x="0" y="-52388"/>
            <a:ext cx="7561263" cy="149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2" name="Freihandform 3"/>
          <p:cNvSpPr>
            <a:spLocks/>
          </p:cNvSpPr>
          <p:nvPr/>
        </p:nvSpPr>
        <p:spPr bwMode="auto">
          <a:xfrm>
            <a:off x="3644900" y="0"/>
            <a:ext cx="3914775" cy="10696575"/>
          </a:xfrm>
          <a:custGeom>
            <a:avLst/>
            <a:gdLst>
              <a:gd name="T0" fmla="*/ 1 w 5859722"/>
              <a:gd name="T1" fmla="*/ 0 h 8002435"/>
              <a:gd name="T2" fmla="*/ 1 w 5859722"/>
              <a:gd name="T3" fmla="*/ 2147483647 h 8002435"/>
              <a:gd name="T4" fmla="*/ 1 w 5859722"/>
              <a:gd name="T5" fmla="*/ 2147483647 h 8002435"/>
              <a:gd name="T6" fmla="*/ 0 w 5859722"/>
              <a:gd name="T7" fmla="*/ 2147483647 h 8002435"/>
              <a:gd name="T8" fmla="*/ 17694720 60000 65536"/>
              <a:gd name="T9" fmla="*/ 0 60000 65536"/>
              <a:gd name="T10" fmla="*/ 5898240 60000 65536"/>
              <a:gd name="T11" fmla="*/ 11796480 60000 65536"/>
              <a:gd name="T12" fmla="*/ 397 w 5859722"/>
              <a:gd name="T13" fmla="*/ 397 h 8002435"/>
              <a:gd name="T14" fmla="*/ 5859325 w 5859722"/>
              <a:gd name="T15" fmla="*/ 8002038 h 8002435"/>
            </a:gdLst>
            <a:ahLst/>
            <a:cxnLst>
              <a:cxn ang="T8">
                <a:pos x="T0" y="T1"/>
              </a:cxn>
              <a:cxn ang="T9">
                <a:pos x="T2" y="T3"/>
              </a:cxn>
              <a:cxn ang="T10">
                <a:pos x="T4" y="T5"/>
              </a:cxn>
              <a:cxn ang="T11">
                <a:pos x="T6" y="T7"/>
              </a:cxn>
            </a:cxnLst>
            <a:rect l="T12" t="T13" r="T14" b="T15"/>
            <a:pathLst>
              <a:path w="5859722" h="8002435">
                <a:moveTo>
                  <a:pt x="1356" y="0"/>
                </a:moveTo>
                <a:lnTo>
                  <a:pt x="1355" y="0"/>
                </a:lnTo>
                <a:cubicBezTo>
                  <a:pt x="607" y="0"/>
                  <a:pt x="0" y="607"/>
                  <a:pt x="0" y="1355"/>
                </a:cubicBezTo>
                <a:lnTo>
                  <a:pt x="0" y="8001079"/>
                </a:lnTo>
                <a:cubicBezTo>
                  <a:pt x="0" y="8001827"/>
                  <a:pt x="607" y="8002434"/>
                  <a:pt x="1355" y="8002435"/>
                </a:cubicBezTo>
                <a:lnTo>
                  <a:pt x="5858366" y="8002435"/>
                </a:lnTo>
                <a:cubicBezTo>
                  <a:pt x="5859114" y="8002434"/>
                  <a:pt x="5859722" y="8001827"/>
                  <a:pt x="5859722" y="8001079"/>
                </a:cubicBezTo>
                <a:lnTo>
                  <a:pt x="5859722" y="1356"/>
                </a:lnTo>
                <a:cubicBezTo>
                  <a:pt x="5859722" y="607"/>
                  <a:pt x="5859114" y="0"/>
                  <a:pt x="5858366" y="0"/>
                </a:cubicBezTo>
                <a:lnTo>
                  <a:pt x="1356"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round/>
                <a:headEnd/>
                <a:tailEnd/>
              </a14:hiddenLine>
            </a:ext>
          </a:extLst>
        </p:spPr>
        <p:txBody>
          <a:bodyPr wrap="none" lIns="85033" tIns="44214" rIns="85033" bIns="44214" anchor="ctr"/>
          <a:lstStyle/>
          <a:p>
            <a:endParaRPr lang="de-DE"/>
          </a:p>
        </p:txBody>
      </p:sp>
      <p:sp>
        <p:nvSpPr>
          <p:cNvPr id="25603" name="Freihandform 8"/>
          <p:cNvSpPr>
            <a:spLocks/>
          </p:cNvSpPr>
          <p:nvPr/>
        </p:nvSpPr>
        <p:spPr bwMode="auto">
          <a:xfrm flipH="1">
            <a:off x="165100" y="3128963"/>
            <a:ext cx="2046288" cy="6735762"/>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round/>
                <a:headEnd/>
                <a:tailEnd/>
              </a14:hiddenLine>
            </a:ext>
          </a:extLst>
        </p:spPr>
        <p:txBody>
          <a:bodyPr wrap="none" lIns="85033" tIns="44214" rIns="85033" bIns="44214" anchor="ctr"/>
          <a:lstStyle/>
          <a:p>
            <a:endParaRPr lang="de-DE"/>
          </a:p>
        </p:txBody>
      </p:sp>
      <p:sp>
        <p:nvSpPr>
          <p:cNvPr id="11" name="Textfeld 10"/>
          <p:cNvSpPr txBox="1"/>
          <p:nvPr/>
        </p:nvSpPr>
        <p:spPr>
          <a:xfrm>
            <a:off x="783456" y="232221"/>
            <a:ext cx="1776413" cy="373062"/>
          </a:xfrm>
          <a:prstGeom prst="rect">
            <a:avLst/>
          </a:prstGeom>
          <a:noFill/>
        </p:spPr>
        <p:txBody>
          <a:bodyPr lIns="94775" tIns="47388" rIns="94775" bIns="47388">
            <a:spAutoFit/>
          </a:bodyPr>
          <a:lstStyle/>
          <a:p>
            <a:pPr>
              <a:defRPr/>
            </a:pPr>
            <a:r>
              <a:rPr lang="de-DE" sz="900" dirty="0">
                <a:solidFill>
                  <a:schemeClr val="accent1">
                    <a:lumMod val="50000"/>
                  </a:schemeClr>
                </a:solidFill>
                <a:latin typeface="+mn-lt"/>
              </a:rPr>
              <a:t>Jugendherberge Breisach</a:t>
            </a:r>
          </a:p>
          <a:p>
            <a:pPr>
              <a:defRPr/>
            </a:pPr>
            <a:r>
              <a:rPr lang="de-DE" sz="900" dirty="0">
                <a:solidFill>
                  <a:schemeClr val="accent1">
                    <a:lumMod val="50000"/>
                  </a:schemeClr>
                </a:solidFill>
                <a:latin typeface="+mn-lt"/>
              </a:rPr>
              <a:t>Programmangebote 2024</a:t>
            </a:r>
            <a:r>
              <a:rPr lang="de-DE" sz="900" dirty="0">
                <a:solidFill>
                  <a:schemeClr val="accent1">
                    <a:lumMod val="50000"/>
                  </a:schemeClr>
                </a:solidFill>
                <a:effectLst>
                  <a:outerShdw blurRad="38100" dist="38100" dir="2700000" algn="tl">
                    <a:srgbClr val="000000">
                      <a:alpha val="43137"/>
                    </a:srgbClr>
                  </a:outerShdw>
                </a:effectLst>
                <a:latin typeface="Arial Black" pitchFamily="34" charset="0"/>
              </a:rPr>
              <a:t> </a:t>
            </a:r>
          </a:p>
        </p:txBody>
      </p:sp>
      <p:pic>
        <p:nvPicPr>
          <p:cNvPr id="25609" name="Picture 14" descr="C:\Users\trudi.rothenbaecher\AppData\Local\Microsoft\Windows\Temporary Internet Files\Content.Outlook\68DXZ1XO\HI-logo-with-r_colour_15mm.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255" y="10172823"/>
            <a:ext cx="304776" cy="30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0" name="Grafik 6"/>
          <p:cNvPicPr>
            <a:picLocks noChangeAspect="1"/>
          </p:cNvPicPr>
          <p:nvPr/>
        </p:nvPicPr>
        <p:blipFill>
          <a:blip r:embed="rId5" cstate="print">
            <a:lum contrast="20000"/>
            <a:extLst>
              <a:ext uri="{28A0092B-C50C-407E-A947-70E740481C1C}">
                <a14:useLocalDpi xmlns:a14="http://schemas.microsoft.com/office/drawing/2010/main" val="0"/>
              </a:ext>
            </a:extLst>
          </a:blip>
          <a:srcRect/>
          <a:stretch>
            <a:fillRect/>
          </a:stretch>
        </p:blipFill>
        <p:spPr bwMode="auto">
          <a:xfrm>
            <a:off x="5910342" y="10172823"/>
            <a:ext cx="1470689" cy="30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hteck 3"/>
          <p:cNvSpPr/>
          <p:nvPr/>
        </p:nvSpPr>
        <p:spPr>
          <a:xfrm>
            <a:off x="108223" y="1524302"/>
            <a:ext cx="3528000" cy="8648521"/>
          </a:xfrm>
          <a:prstGeom prst="rect">
            <a:avLst/>
          </a:prstGeom>
        </p:spPr>
        <p:txBody>
          <a:bodyPr wrap="square" lIns="36000" rIns="36000">
            <a:spAutoFit/>
          </a:bodyPr>
          <a:lstStyle/>
          <a:p>
            <a:r>
              <a:rPr lang="de-DE" sz="750" b="1" dirty="0">
                <a:latin typeface="Arial Narrow" panose="020B0606020202030204" pitchFamily="34" charset="0"/>
              </a:rPr>
              <a:t>5.4 Das DJH-LvBW weist darauf hin, dass nach den gesetzlichen Vorschriften (§§ 312 Abs. 7, 312g Abs. 2 Satz 1 Nr. 9 BGB) </a:t>
            </a:r>
            <a:r>
              <a:rPr lang="de-DE" sz="750" dirty="0">
                <a:latin typeface="Arial Narrow" panose="020B0606020202030204" pitchFamily="34" charset="0"/>
              </a:rPr>
              <a:t>bei Pauschalreiseverträgen nach § 651a und § 651c BGB, die im Fernabsatz (Briefe, Kataloge, Telefon-anrufe, Telekopien, E-Mails, über Mobilfunkdienst versendete Nachrichten [SMS] sowie Rundfunk und Telemedien und Onlinedienste) abgeschlossen werden, </a:t>
            </a:r>
            <a:r>
              <a:rPr lang="de-DE" sz="750" b="1" dirty="0">
                <a:latin typeface="Arial Narrow" panose="020B0606020202030204" pitchFamily="34" charset="0"/>
              </a:rPr>
              <a:t>kein Widerrufsrecht besteht, sondern lediglich die gesetzlichen Rücktritts- und Kündigungs-rechte, insbesondere das Rücktrittsrecht gemäß § 651h BGB (siehe hierzu auch Ziff. 9). </a:t>
            </a:r>
            <a:r>
              <a:rPr lang="de-DE" sz="750" dirty="0">
                <a:latin typeface="Arial Narrow" panose="020B0606020202030204" pitchFamily="34" charset="0"/>
              </a:rPr>
              <a:t>Ein Widerrufsrecht besteht jedoch, wenn der Vertrag über Reiseleistungen nach § 651a außerhalb von Geschäftsräumen geschlossen worden ist, es sei denn, die mündlichen Verhandlungen, auf denen der Vertragsschluss beruht, sind auf vorhergehende Bestellung des Verbrauchers geführt worden; im letzt-genannten Fall besteht ein Widerrufsrecht ebenfalls nicht. </a:t>
            </a:r>
            <a:endParaRPr lang="de-DE" sz="750" b="1" dirty="0">
              <a:latin typeface="Arial Narrow" panose="020B0606020202030204" pitchFamily="34" charset="0"/>
            </a:endParaRPr>
          </a:p>
          <a:p>
            <a:endParaRPr lang="de-DE" sz="200" dirty="0">
              <a:latin typeface="Arial Narrow" panose="020B0606020202030204" pitchFamily="34" charset="0"/>
            </a:endParaRPr>
          </a:p>
          <a:p>
            <a:r>
              <a:rPr lang="de-DE" sz="750" b="1" dirty="0">
                <a:latin typeface="Arial Narrow" panose="020B0606020202030204" pitchFamily="34" charset="0"/>
              </a:rPr>
              <a:t>6. Bezahlung </a:t>
            </a:r>
            <a:endParaRPr lang="de-DE" sz="750" dirty="0">
              <a:latin typeface="Arial Narrow" panose="020B0606020202030204" pitchFamily="34" charset="0"/>
            </a:endParaRPr>
          </a:p>
          <a:p>
            <a:r>
              <a:rPr lang="de-DE" sz="750" b="1" dirty="0">
                <a:latin typeface="Arial Narrow" panose="020B0606020202030204" pitchFamily="34" charset="0"/>
              </a:rPr>
              <a:t>6.1 </a:t>
            </a:r>
            <a:r>
              <a:rPr lang="de-DE" sz="750" dirty="0">
                <a:latin typeface="Arial Narrow" panose="020B0606020202030204" pitchFamily="34" charset="0"/>
              </a:rPr>
              <a:t>Das DJH-</a:t>
            </a:r>
            <a:r>
              <a:rPr lang="de-DE" sz="750" dirty="0" err="1">
                <a:latin typeface="Arial Narrow" panose="020B0606020202030204" pitchFamily="34" charset="0"/>
              </a:rPr>
              <a:t>LvBW</a:t>
            </a:r>
            <a:r>
              <a:rPr lang="de-DE" sz="750" dirty="0">
                <a:latin typeface="Arial Narrow" panose="020B0606020202030204" pitchFamily="34" charset="0"/>
              </a:rPr>
              <a:t> und Reisevermittler dürfen Zahlungen auf den Reisepreis vor Beendigung der Pauschalreise nur fordern oder annehmen, wenn ein wirksamer Kundenabsicherungsvertrag besteht und dem Gast der Sicherungsschein mit Namen und Kontaktdaten des Kundengeldabsicherers in klarer, verständlicher und hervor-gehobener Weise übergeben wurde. Nach Vertragsabschluss und nach Aushändigung des Sicherungsscheines wird eine </a:t>
            </a:r>
            <a:r>
              <a:rPr lang="de-DE" sz="750" b="1" dirty="0">
                <a:latin typeface="Arial Narrow" panose="020B0606020202030204" pitchFamily="34" charset="0"/>
              </a:rPr>
              <a:t>Anzahlung in Höhe von 20 % des Reisepreises </a:t>
            </a:r>
            <a:r>
              <a:rPr lang="de-DE" sz="750" dirty="0">
                <a:latin typeface="Arial Narrow" panose="020B0606020202030204" pitchFamily="34" charset="0"/>
              </a:rPr>
              <a:t>zur Zahlung fällig. </a:t>
            </a:r>
          </a:p>
          <a:p>
            <a:endParaRPr lang="de-DE" sz="200" dirty="0">
              <a:latin typeface="Arial Narrow" panose="020B0606020202030204" pitchFamily="34" charset="0"/>
            </a:endParaRPr>
          </a:p>
          <a:p>
            <a:endParaRPr lang="de-DE" sz="200" dirty="0">
              <a:latin typeface="Arial Narrow" panose="020B0606020202030204" pitchFamily="34" charset="0"/>
            </a:endParaRPr>
          </a:p>
          <a:p>
            <a:r>
              <a:rPr lang="de-DE" sz="750" b="1" dirty="0">
                <a:latin typeface="Arial Narrow" panose="020B0606020202030204" pitchFamily="34" charset="0"/>
              </a:rPr>
              <a:t>6.2 </a:t>
            </a:r>
            <a:r>
              <a:rPr lang="de-DE" sz="750" dirty="0">
                <a:latin typeface="Arial Narrow" panose="020B0606020202030204" pitchFamily="34" charset="0"/>
              </a:rPr>
              <a:t>Die </a:t>
            </a:r>
            <a:r>
              <a:rPr lang="de-DE" sz="750" b="1" dirty="0">
                <a:latin typeface="Arial Narrow" panose="020B0606020202030204" pitchFamily="34" charset="0"/>
              </a:rPr>
              <a:t>Restzahlung </a:t>
            </a:r>
            <a:r>
              <a:rPr lang="de-DE" sz="750" dirty="0">
                <a:latin typeface="Arial Narrow" panose="020B0606020202030204" pitchFamily="34" charset="0"/>
              </a:rPr>
              <a:t>wird 30 Tage vor Reisebeginn fällig, sofern der Sicherungs-schein übergeben wurde und die Reise nicht mehr aus dem in Ziff. 12 genannten Grund abgesagt werden kann. </a:t>
            </a:r>
          </a:p>
          <a:p>
            <a:r>
              <a:rPr lang="de-DE" sz="200" dirty="0">
                <a:latin typeface="Arial Narrow" panose="020B0606020202030204" pitchFamily="34" charset="0"/>
              </a:rPr>
              <a:t>2</a:t>
            </a:r>
          </a:p>
          <a:p>
            <a:r>
              <a:rPr lang="de-DE" sz="750" b="1" dirty="0">
                <a:latin typeface="Arial Narrow" panose="020B0606020202030204" pitchFamily="34" charset="0"/>
              </a:rPr>
              <a:t>6.3 Leistet der Gast die Anzahlung und/oder die Restzahlung nicht entsprechend den vereinbarten Zahlungsfälligkeiten, </a:t>
            </a:r>
            <a:r>
              <a:rPr lang="de-DE" sz="750" dirty="0">
                <a:latin typeface="Arial Narrow" panose="020B0606020202030204" pitchFamily="34" charset="0"/>
              </a:rPr>
              <a:t>obwohl das DJH-</a:t>
            </a:r>
            <a:r>
              <a:rPr lang="de-DE" sz="750" dirty="0" err="1">
                <a:latin typeface="Arial Narrow" panose="020B0606020202030204" pitchFamily="34" charset="0"/>
              </a:rPr>
              <a:t>LvBW</a:t>
            </a:r>
            <a:r>
              <a:rPr lang="de-DE" sz="750" dirty="0">
                <a:latin typeface="Arial Narrow" panose="020B0606020202030204" pitchFamily="34" charset="0"/>
              </a:rPr>
              <a:t> zur ordnungs-gemäßen Erbringung der vertraglichen Leistungen bereit und in der Lage ist, seine gesetzlichen Informationspflichten erfüllt hat und kein gesetzliches oder vertragliches Zurückbehaltungsrecht des Gastes besteht, </a:t>
            </a:r>
            <a:r>
              <a:rPr lang="de-DE" sz="750" b="1" dirty="0">
                <a:latin typeface="Arial Narrow" panose="020B0606020202030204" pitchFamily="34" charset="0"/>
              </a:rPr>
              <a:t>so ist das DJH-</a:t>
            </a:r>
            <a:r>
              <a:rPr lang="de-DE" sz="750" b="1" dirty="0" err="1">
                <a:latin typeface="Arial Narrow" panose="020B0606020202030204" pitchFamily="34" charset="0"/>
              </a:rPr>
              <a:t>LvBW</a:t>
            </a:r>
            <a:r>
              <a:rPr lang="de-DE" sz="750" b="1" dirty="0">
                <a:latin typeface="Arial Narrow" panose="020B0606020202030204" pitchFamily="34" charset="0"/>
              </a:rPr>
              <a:t> berechtigt, nach Mahnung mit Fristsetzung vom Reisevertrag zurückzutreten und den Gast mit Rücktrittskosten gemäß Ziff. 9 zu belasten. </a:t>
            </a:r>
          </a:p>
          <a:p>
            <a:endParaRPr lang="de-DE" sz="200" dirty="0">
              <a:latin typeface="Arial Narrow" panose="020B0606020202030204" pitchFamily="34" charset="0"/>
            </a:endParaRPr>
          </a:p>
          <a:p>
            <a:r>
              <a:rPr lang="de-DE" sz="750" b="1" dirty="0">
                <a:latin typeface="Arial Narrow" panose="020B0606020202030204" pitchFamily="34" charset="0"/>
              </a:rPr>
              <a:t>7. Änderungen von Vertragsinhalten vor Reisebeginn, die nicht den Reisepreis betreffen </a:t>
            </a:r>
            <a:endParaRPr lang="de-DE" sz="750" dirty="0">
              <a:latin typeface="Arial Narrow" panose="020B0606020202030204" pitchFamily="34" charset="0"/>
            </a:endParaRPr>
          </a:p>
          <a:p>
            <a:r>
              <a:rPr lang="de-DE" sz="750" b="1" dirty="0">
                <a:latin typeface="Arial Narrow" panose="020B0606020202030204" pitchFamily="34" charset="0"/>
              </a:rPr>
              <a:t>7.1 Abweichungen wesentlicher Eigenschaften </a:t>
            </a:r>
            <a:r>
              <a:rPr lang="de-DE" sz="750" dirty="0">
                <a:latin typeface="Arial Narrow" panose="020B0606020202030204" pitchFamily="34" charset="0"/>
              </a:rPr>
              <a:t>von Reiseleistungen von dem vereinbarten Inhalt des Pauschalreisevertrages, die nach Vertragsabschluss notwendig werden und vom DJH-LvBW nicht wider Treu und Glauben herbeigeführt wurden, sind dem DJH-LvBW vor Reisebeginn </a:t>
            </a:r>
            <a:r>
              <a:rPr lang="de-DE" sz="750" b="1" dirty="0">
                <a:latin typeface="Arial Narrow" panose="020B0606020202030204" pitchFamily="34" charset="0"/>
              </a:rPr>
              <a:t>gestattet, soweit </a:t>
            </a:r>
            <a:r>
              <a:rPr lang="de-DE" sz="750" dirty="0">
                <a:latin typeface="Arial Narrow" panose="020B0606020202030204" pitchFamily="34" charset="0"/>
              </a:rPr>
              <a:t>die Abweichungen </a:t>
            </a:r>
            <a:r>
              <a:rPr lang="de-DE" sz="750" b="1" dirty="0">
                <a:latin typeface="Arial Narrow" panose="020B0606020202030204" pitchFamily="34" charset="0"/>
              </a:rPr>
              <a:t>unerheblich </a:t>
            </a:r>
            <a:r>
              <a:rPr lang="de-DE" sz="750" dirty="0">
                <a:latin typeface="Arial Narrow" panose="020B0606020202030204" pitchFamily="34" charset="0"/>
              </a:rPr>
              <a:t>sind und den Gesamtzuschnitt der Reise </a:t>
            </a:r>
            <a:r>
              <a:rPr lang="de-DE" sz="750" b="1" dirty="0">
                <a:latin typeface="Arial Narrow" panose="020B0606020202030204" pitchFamily="34" charset="0"/>
              </a:rPr>
              <a:t>nicht beeinträchtigen</a:t>
            </a:r>
            <a:r>
              <a:rPr lang="de-DE" sz="750" dirty="0">
                <a:latin typeface="Arial Narrow" panose="020B0606020202030204" pitchFamily="34" charset="0"/>
              </a:rPr>
              <a:t>. </a:t>
            </a:r>
          </a:p>
          <a:p>
            <a:endParaRPr lang="de-DE" sz="200" dirty="0">
              <a:latin typeface="Arial Narrow" panose="020B0606020202030204" pitchFamily="34" charset="0"/>
            </a:endParaRPr>
          </a:p>
          <a:p>
            <a:r>
              <a:rPr lang="de-DE" sz="750" b="1" dirty="0">
                <a:latin typeface="Arial Narrow" panose="020B0606020202030204" pitchFamily="34" charset="0"/>
              </a:rPr>
              <a:t>7.2 </a:t>
            </a:r>
            <a:r>
              <a:rPr lang="de-DE" sz="750" dirty="0">
                <a:latin typeface="Arial Narrow" panose="020B0606020202030204" pitchFamily="34" charset="0"/>
              </a:rPr>
              <a:t>Das DJH-LvBW ist verpflichtet, </a:t>
            </a:r>
            <a:r>
              <a:rPr lang="de-DE" sz="750" b="1" dirty="0">
                <a:latin typeface="Arial Narrow" panose="020B0606020202030204" pitchFamily="34" charset="0"/>
              </a:rPr>
              <a:t>den Gast über Leistungsänderungen unverzüglich </a:t>
            </a:r>
            <a:r>
              <a:rPr lang="de-DE" sz="750" dirty="0">
                <a:latin typeface="Arial Narrow" panose="020B0606020202030204" pitchFamily="34" charset="0"/>
              </a:rPr>
              <a:t>nach Kenntnis von dem Änderungsgrund auf einem dauerhaften Datenträger (z. B. E-Mail, SMS oder Sprachnachricht) klar, verständlich und in hervorgehobener Weise </a:t>
            </a:r>
            <a:r>
              <a:rPr lang="de-DE" sz="750" b="1" dirty="0">
                <a:latin typeface="Arial Narrow" panose="020B0606020202030204" pitchFamily="34" charset="0"/>
              </a:rPr>
              <a:t>zu informieren</a:t>
            </a:r>
            <a:r>
              <a:rPr lang="de-DE" sz="750" dirty="0">
                <a:latin typeface="Arial Narrow" panose="020B0606020202030204" pitchFamily="34" charset="0"/>
              </a:rPr>
              <a:t>. </a:t>
            </a:r>
          </a:p>
          <a:p>
            <a:endParaRPr lang="de-DE" sz="200" dirty="0">
              <a:latin typeface="Arial Narrow" panose="020B0606020202030204" pitchFamily="34" charset="0"/>
            </a:endParaRPr>
          </a:p>
          <a:p>
            <a:r>
              <a:rPr lang="de-DE" sz="750" b="1" dirty="0">
                <a:latin typeface="Arial Narrow" panose="020B0606020202030204" pitchFamily="34" charset="0"/>
              </a:rPr>
              <a:t>7.3 </a:t>
            </a:r>
            <a:r>
              <a:rPr lang="de-DE" sz="750" dirty="0">
                <a:latin typeface="Arial Narrow" panose="020B0606020202030204" pitchFamily="34" charset="0"/>
              </a:rPr>
              <a:t>Im Fall einer </a:t>
            </a:r>
            <a:r>
              <a:rPr lang="de-DE" sz="750" b="1" dirty="0">
                <a:latin typeface="Arial Narrow" panose="020B0606020202030204" pitchFamily="34" charset="0"/>
              </a:rPr>
              <a:t>erheblichen Änderung einer wesentlichen Eigenschaft </a:t>
            </a:r>
            <a:r>
              <a:rPr lang="de-DE" sz="750" dirty="0">
                <a:latin typeface="Arial Narrow" panose="020B0606020202030204" pitchFamily="34" charset="0"/>
              </a:rPr>
              <a:t>einer Reiseleistung oder der Abweichung von besonderen Vorgaben des Gastes, die Inhalt des Pauschalreisevertrags geworden sind, ist der </a:t>
            </a:r>
            <a:r>
              <a:rPr lang="de-DE" sz="750" b="1" dirty="0">
                <a:latin typeface="Arial Narrow" panose="020B0606020202030204" pitchFamily="34" charset="0"/>
              </a:rPr>
              <a:t>Gast berechtigt</a:t>
            </a:r>
            <a:r>
              <a:rPr lang="de-DE" sz="750" dirty="0">
                <a:latin typeface="Arial Narrow" panose="020B0606020202030204" pitchFamily="34" charset="0"/>
              </a:rPr>
              <a:t>, innerhalb einer vom DJH-LvBW gleichzeitig mit Mitteilung der Änderung gesetzten angemessenen Frist entweder die </a:t>
            </a:r>
            <a:r>
              <a:rPr lang="de-DE" sz="750" b="1" dirty="0">
                <a:latin typeface="Arial Narrow" panose="020B0606020202030204" pitchFamily="34" charset="0"/>
              </a:rPr>
              <a:t>Änderung anzunehmen oder unentgeltlich vom Pauschalreisevertrag zurückzutreten</a:t>
            </a:r>
            <a:r>
              <a:rPr lang="de-DE" sz="750" dirty="0">
                <a:latin typeface="Arial Narrow" panose="020B0606020202030204" pitchFamily="34" charset="0"/>
              </a:rPr>
              <a:t>. </a:t>
            </a:r>
            <a:r>
              <a:rPr lang="de-DE" sz="750" b="1" dirty="0">
                <a:latin typeface="Arial Narrow" panose="020B0606020202030204" pitchFamily="34" charset="0"/>
              </a:rPr>
              <a:t>Erklärt </a:t>
            </a:r>
            <a:r>
              <a:rPr lang="de-DE" sz="750" dirty="0">
                <a:latin typeface="Arial Narrow" panose="020B0606020202030204" pitchFamily="34" charset="0"/>
              </a:rPr>
              <a:t>der Gast </a:t>
            </a:r>
            <a:r>
              <a:rPr lang="de-DE" sz="750" b="1" dirty="0">
                <a:latin typeface="Arial Narrow" panose="020B0606020202030204" pitchFamily="34" charset="0"/>
              </a:rPr>
              <a:t>nicht innerhalb der </a:t>
            </a:r>
            <a:r>
              <a:rPr lang="de-DE" sz="750" dirty="0">
                <a:latin typeface="Arial Narrow" panose="020B0606020202030204" pitchFamily="34" charset="0"/>
              </a:rPr>
              <a:t>vom DJH-LvBW gesetzten </a:t>
            </a:r>
            <a:r>
              <a:rPr lang="de-DE" sz="750" b="1" dirty="0">
                <a:latin typeface="Arial Narrow" panose="020B0606020202030204" pitchFamily="34" charset="0"/>
              </a:rPr>
              <a:t>Frist </a:t>
            </a:r>
            <a:r>
              <a:rPr lang="de-DE" sz="750" dirty="0">
                <a:latin typeface="Arial Narrow" panose="020B0606020202030204" pitchFamily="34" charset="0"/>
              </a:rPr>
              <a:t>ausdrücklich gegenüber diesem den Rücktritt vom Pauschalreisevertrag, </a:t>
            </a:r>
            <a:r>
              <a:rPr lang="de-DE" sz="750" b="1" dirty="0">
                <a:latin typeface="Arial Narrow" panose="020B0606020202030204" pitchFamily="34" charset="0"/>
              </a:rPr>
              <a:t>gilt die Änderung als angenommen</a:t>
            </a:r>
            <a:r>
              <a:rPr lang="de-DE" sz="750" dirty="0">
                <a:latin typeface="Arial Narrow" panose="020B0606020202030204" pitchFamily="34" charset="0"/>
              </a:rPr>
              <a:t>. </a:t>
            </a:r>
          </a:p>
          <a:p>
            <a:endParaRPr lang="de-DE" sz="200" dirty="0">
              <a:latin typeface="Arial Narrow" panose="020B0606020202030204" pitchFamily="34" charset="0"/>
            </a:endParaRPr>
          </a:p>
          <a:p>
            <a:r>
              <a:rPr lang="de-DE" sz="750" b="1" dirty="0">
                <a:latin typeface="Arial Narrow" panose="020B0606020202030204" pitchFamily="34" charset="0"/>
              </a:rPr>
              <a:t>7.4 </a:t>
            </a:r>
            <a:r>
              <a:rPr lang="de-DE" sz="750" dirty="0">
                <a:latin typeface="Arial Narrow" panose="020B0606020202030204" pitchFamily="34" charset="0"/>
              </a:rPr>
              <a:t>Eventuelle </a:t>
            </a:r>
            <a:r>
              <a:rPr lang="de-DE" sz="750" b="1" dirty="0">
                <a:latin typeface="Arial Narrow" panose="020B0606020202030204" pitchFamily="34" charset="0"/>
              </a:rPr>
              <a:t>Gewährleistungsansprüche </a:t>
            </a:r>
            <a:r>
              <a:rPr lang="de-DE" sz="750" dirty="0">
                <a:latin typeface="Arial Narrow" panose="020B0606020202030204" pitchFamily="34" charset="0"/>
              </a:rPr>
              <a:t>bleiben </a:t>
            </a:r>
            <a:r>
              <a:rPr lang="de-DE" sz="750" b="1" dirty="0">
                <a:latin typeface="Arial Narrow" panose="020B0606020202030204" pitchFamily="34" charset="0"/>
              </a:rPr>
              <a:t>unberührt</a:t>
            </a:r>
            <a:r>
              <a:rPr lang="de-DE" sz="750" dirty="0">
                <a:latin typeface="Arial Narrow" panose="020B0606020202030204" pitchFamily="34" charset="0"/>
              </a:rPr>
              <a:t>, soweit die geänderten Leistungen mit Mängeln behaftet sind. Hatte das DJH-</a:t>
            </a:r>
            <a:r>
              <a:rPr lang="de-DE" sz="750" dirty="0" err="1">
                <a:latin typeface="Arial Narrow" panose="020B0606020202030204" pitchFamily="34" charset="0"/>
              </a:rPr>
              <a:t>LvBW</a:t>
            </a:r>
            <a:r>
              <a:rPr lang="de-DE" sz="750" dirty="0">
                <a:latin typeface="Arial Narrow" panose="020B0606020202030204" pitchFamily="34" charset="0"/>
              </a:rPr>
              <a:t> für die Durchführung der geänderten Reise bzw. einer eventuell angebotenen Ersatzreise bei gleichwertiger Beschaffenheit zum gleichen Preis geringere Kosten, ist dem Gast der Differenzbetrag entsprechend § 651m Abs. 2 BGB zu erstatten.</a:t>
            </a:r>
          </a:p>
          <a:p>
            <a:endParaRPr lang="de-DE" sz="200" dirty="0">
              <a:latin typeface="Arial Narrow" panose="020B0606020202030204" pitchFamily="34" charset="0"/>
            </a:endParaRPr>
          </a:p>
          <a:p>
            <a:r>
              <a:rPr lang="de-DE" sz="200" dirty="0">
                <a:latin typeface="Arial Narrow" panose="020B0606020202030204" pitchFamily="34" charset="0"/>
              </a:rPr>
              <a:t> </a:t>
            </a:r>
          </a:p>
          <a:p>
            <a:r>
              <a:rPr lang="de-DE" sz="800" b="1" dirty="0">
                <a:latin typeface="Arial Narrow" panose="020B0606020202030204" pitchFamily="34" charset="0"/>
              </a:rPr>
              <a:t>8. Preiserhöhung; Preissenkung </a:t>
            </a:r>
            <a:endParaRPr lang="de-DE" sz="800" dirty="0">
              <a:latin typeface="Arial Narrow" panose="020B0606020202030204" pitchFamily="34" charset="0"/>
            </a:endParaRPr>
          </a:p>
          <a:p>
            <a:r>
              <a:rPr lang="de-DE" sz="750" b="1" dirty="0">
                <a:latin typeface="Arial Narrow" panose="020B0606020202030204" pitchFamily="34" charset="0"/>
              </a:rPr>
              <a:t>8.1 </a:t>
            </a:r>
            <a:r>
              <a:rPr lang="de-DE" sz="750" dirty="0">
                <a:latin typeface="Arial Narrow" panose="020B0606020202030204" pitchFamily="34" charset="0"/>
              </a:rPr>
              <a:t>Das DJH-</a:t>
            </a:r>
            <a:r>
              <a:rPr lang="de-DE" sz="750" dirty="0" err="1">
                <a:latin typeface="Arial Narrow" panose="020B0606020202030204" pitchFamily="34" charset="0"/>
              </a:rPr>
              <a:t>LvBW</a:t>
            </a:r>
            <a:r>
              <a:rPr lang="de-DE" sz="750" dirty="0">
                <a:latin typeface="Arial Narrow" panose="020B0606020202030204" pitchFamily="34" charset="0"/>
              </a:rPr>
              <a:t> behält sich nach Maßgabe der §§ 651f, 651g BGB und der nachfolgenden Regelungen vor, den im Pauschalreisevertrag vereinbarten Reisepreis zu erhöhen, soweit: </a:t>
            </a:r>
          </a:p>
          <a:p>
            <a:pPr lvl="0"/>
            <a:r>
              <a:rPr lang="de-DE" sz="750" b="1" dirty="0">
                <a:solidFill>
                  <a:prstClr val="black"/>
                </a:solidFill>
                <a:latin typeface="Arial Narrow" panose="020B0606020202030204" pitchFamily="34" charset="0"/>
              </a:rPr>
              <a:t>a) </a:t>
            </a:r>
            <a:r>
              <a:rPr lang="de-DE" sz="750" dirty="0">
                <a:solidFill>
                  <a:prstClr val="black"/>
                </a:solidFill>
                <a:latin typeface="Arial Narrow" panose="020B0606020202030204" pitchFamily="34" charset="0"/>
              </a:rPr>
              <a:t>eine Erhöhung des Preises für die Beförderung von Personen aufgrund höherer Kosten  für Treibstoff oder andere Energieträger, </a:t>
            </a:r>
          </a:p>
          <a:p>
            <a:pPr lvl="0"/>
            <a:r>
              <a:rPr lang="de-DE" sz="750" b="1" dirty="0">
                <a:solidFill>
                  <a:prstClr val="black"/>
                </a:solidFill>
                <a:latin typeface="Arial Narrow" panose="020B0606020202030204" pitchFamily="34" charset="0"/>
              </a:rPr>
              <a:t>b) </a:t>
            </a:r>
            <a:r>
              <a:rPr lang="de-DE" sz="750" dirty="0">
                <a:solidFill>
                  <a:prstClr val="black"/>
                </a:solidFill>
                <a:latin typeface="Arial Narrow" panose="020B0606020202030204" pitchFamily="34" charset="0"/>
              </a:rPr>
              <a:t>eine Erhöhung der Steuern und sonstigen Abgaben für vereinbarte Reiseleistungen,  wie Touristenabgaben, Hafen- oder Flughafengebühren, oder </a:t>
            </a:r>
          </a:p>
          <a:p>
            <a:pPr lvl="0"/>
            <a:r>
              <a:rPr lang="de-DE" sz="750" b="1" dirty="0">
                <a:solidFill>
                  <a:prstClr val="black"/>
                </a:solidFill>
                <a:latin typeface="Arial Narrow" panose="020B0606020202030204" pitchFamily="34" charset="0"/>
              </a:rPr>
              <a:t>c) </a:t>
            </a:r>
            <a:r>
              <a:rPr lang="de-DE" sz="750" dirty="0">
                <a:solidFill>
                  <a:prstClr val="black"/>
                </a:solidFill>
                <a:latin typeface="Arial Narrow" panose="020B0606020202030204" pitchFamily="34" charset="0"/>
              </a:rPr>
              <a:t>eine Änderung der für die betreffende Pauschalreise geltenden Wechselkurse sich unmittelbar auf den Reisepreis auswirkt. </a:t>
            </a:r>
          </a:p>
          <a:p>
            <a:pPr lvl="0"/>
            <a:endParaRPr lang="de-DE" sz="200" dirty="0">
              <a:solidFill>
                <a:prstClr val="black"/>
              </a:solidFill>
              <a:latin typeface="Arial Narrow" panose="020B0606020202030204" pitchFamily="34" charset="0"/>
            </a:endParaRPr>
          </a:p>
          <a:p>
            <a:pPr lvl="0"/>
            <a:r>
              <a:rPr lang="de-DE" sz="750" b="1" dirty="0">
                <a:solidFill>
                  <a:prstClr val="black"/>
                </a:solidFill>
                <a:latin typeface="Arial Narrow" panose="020B0606020202030204" pitchFamily="34" charset="0"/>
              </a:rPr>
              <a:t>8.2 </a:t>
            </a:r>
            <a:r>
              <a:rPr lang="de-DE" sz="750" dirty="0">
                <a:solidFill>
                  <a:prstClr val="black"/>
                </a:solidFill>
                <a:latin typeface="Arial Narrow" panose="020B0606020202030204" pitchFamily="34" charset="0"/>
              </a:rPr>
              <a:t>Eine Erhöhung des Reisepreises ist nur zulässig, sofern das DJH-LvBW den Gast  in Text-form klar und verständlich über die Preiserhöhung und deren Gründe unterrichtet und hierbei die Berechnung der Preiserhöhung mitteilt. </a:t>
            </a:r>
          </a:p>
          <a:p>
            <a:pPr lvl="0"/>
            <a:endParaRPr lang="de-DE" sz="200" dirty="0">
              <a:solidFill>
                <a:prstClr val="black"/>
              </a:solidFill>
              <a:latin typeface="Arial Narrow" panose="020B0606020202030204" pitchFamily="34" charset="0"/>
            </a:endParaRPr>
          </a:p>
          <a:p>
            <a:pPr lvl="0"/>
            <a:r>
              <a:rPr lang="de-DE" sz="750" b="1" dirty="0">
                <a:solidFill>
                  <a:prstClr val="black"/>
                </a:solidFill>
                <a:latin typeface="Arial Narrow" panose="020B0606020202030204" pitchFamily="34" charset="0"/>
              </a:rPr>
              <a:t>8.3 </a:t>
            </a:r>
            <a:r>
              <a:rPr lang="de-DE" sz="750" dirty="0">
                <a:solidFill>
                  <a:prstClr val="black"/>
                </a:solidFill>
                <a:latin typeface="Arial Narrow" panose="020B0606020202030204" pitchFamily="34" charset="0"/>
              </a:rPr>
              <a:t>Die Preiserhöhung berechnet sich wie folgt: </a:t>
            </a:r>
          </a:p>
          <a:p>
            <a:pPr lvl="0"/>
            <a:r>
              <a:rPr lang="de-DE" sz="750" b="1" dirty="0">
                <a:solidFill>
                  <a:prstClr val="black"/>
                </a:solidFill>
                <a:latin typeface="Arial Narrow" panose="020B0606020202030204" pitchFamily="34" charset="0"/>
              </a:rPr>
              <a:t>a) </a:t>
            </a:r>
            <a:r>
              <a:rPr lang="de-DE" sz="750" dirty="0">
                <a:solidFill>
                  <a:prstClr val="black"/>
                </a:solidFill>
                <a:latin typeface="Arial Narrow" panose="020B0606020202030204" pitchFamily="34" charset="0"/>
              </a:rPr>
              <a:t>Bei Erhöhung des Preises für die Beförderung von Personen nach § 651f Abs. 1 Nr. 2 a) BGB kann das DJH-LvBW den Reisepreis nach Maßgabe der folgenden Berechnung erhöhen: </a:t>
            </a:r>
          </a:p>
          <a:p>
            <a:pPr lvl="0"/>
            <a:r>
              <a:rPr lang="de-DE" sz="750" dirty="0">
                <a:solidFill>
                  <a:prstClr val="black"/>
                </a:solidFill>
                <a:latin typeface="Arial Narrow" panose="020B0606020202030204" pitchFamily="34" charset="0"/>
              </a:rPr>
              <a:t> Bei einer auf den Sitzplatz bezogenen Erhöhung kann der DJH-LvBW vom Gast den Erhöhungsbetrag verlangen. </a:t>
            </a:r>
          </a:p>
          <a:p>
            <a:pPr lvl="0"/>
            <a:r>
              <a:rPr lang="de-DE" sz="750" dirty="0">
                <a:solidFill>
                  <a:prstClr val="black"/>
                </a:solidFill>
                <a:latin typeface="Arial Narrow" panose="020B0606020202030204" pitchFamily="34" charset="0"/>
              </a:rPr>
              <a:t> Anderenfalls werden die vom Beförderungsunternehmen pro Beförderungsmittel geforderten, zusätzlichen Beförderungskosten durch die Zahl der Sitzplätze des vereinbarten Beförderungs-mittels geteilt. Den sich so ergebenden Erhöhungsbetrag für den Einzelplatz kann der DJH-LvBW vom Gast verlangen. </a:t>
            </a:r>
          </a:p>
          <a:p>
            <a:pPr lvl="0"/>
            <a:r>
              <a:rPr lang="de-DE" sz="750" b="1" dirty="0">
                <a:solidFill>
                  <a:prstClr val="black"/>
                </a:solidFill>
                <a:latin typeface="Arial Narrow" panose="020B0606020202030204" pitchFamily="34" charset="0"/>
              </a:rPr>
              <a:t>b) </a:t>
            </a:r>
            <a:r>
              <a:rPr lang="de-DE" sz="750" dirty="0">
                <a:solidFill>
                  <a:prstClr val="black"/>
                </a:solidFill>
                <a:latin typeface="Arial Narrow" panose="020B0606020202030204" pitchFamily="34" charset="0"/>
              </a:rPr>
              <a:t>Bei Erhöhung der Steuern und sonstigen Abgaben gemäß § 615f Abs. 1 Nr. 2 b) BGB kann der Reisepreis um den entsprechenden, anteiligen Betrag heraufgesetzt werden. </a:t>
            </a:r>
          </a:p>
          <a:p>
            <a:pPr lvl="0"/>
            <a:r>
              <a:rPr lang="de-DE" sz="750" b="1" dirty="0">
                <a:solidFill>
                  <a:prstClr val="black"/>
                </a:solidFill>
                <a:latin typeface="Arial Narrow" panose="020B0606020202030204" pitchFamily="34" charset="0"/>
              </a:rPr>
              <a:t>c) </a:t>
            </a:r>
            <a:r>
              <a:rPr lang="de-DE" sz="750" dirty="0">
                <a:solidFill>
                  <a:prstClr val="black"/>
                </a:solidFill>
                <a:latin typeface="Arial Narrow" panose="020B0606020202030204" pitchFamily="34" charset="0"/>
              </a:rPr>
              <a:t>Bei Erhöhung der Wechselkurse gemäß § 651f Abs. 1 Nr. 2 c) BGB kann der Reisepreis in dem Umfang erhöht werden, in dem sich die Reise dadurch für das DJH-LvBW verteuert hat. </a:t>
            </a:r>
          </a:p>
          <a:p>
            <a:endParaRPr lang="de-DE" sz="700" dirty="0">
              <a:solidFill>
                <a:srgbClr val="000000"/>
              </a:solidFill>
              <a:latin typeface="Arial Narrow" panose="020B0606020202030204" pitchFamily="34" charset="0"/>
            </a:endParaRPr>
          </a:p>
        </p:txBody>
      </p:sp>
      <p:sp>
        <p:nvSpPr>
          <p:cNvPr id="16" name="Rechteck 15"/>
          <p:cNvSpPr/>
          <p:nvPr/>
        </p:nvSpPr>
        <p:spPr>
          <a:xfrm>
            <a:off x="3780631" y="1495121"/>
            <a:ext cx="3528000" cy="8179162"/>
          </a:xfrm>
          <a:prstGeom prst="rect">
            <a:avLst/>
          </a:prstGeom>
        </p:spPr>
        <p:txBody>
          <a:bodyPr wrap="square" lIns="36000" rIns="36000">
            <a:spAutoFit/>
          </a:bodyPr>
          <a:lstStyle/>
          <a:p>
            <a:r>
              <a:rPr lang="de-DE" sz="750" b="1" dirty="0">
                <a:solidFill>
                  <a:prstClr val="black"/>
                </a:solidFill>
                <a:latin typeface="Arial Narrow" panose="020B0606020202030204" pitchFamily="34" charset="0"/>
              </a:rPr>
              <a:t>8.4 Das DJH-LvBW ist verpflichtet</a:t>
            </a:r>
            <a:r>
              <a:rPr lang="de-DE" sz="750" dirty="0">
                <a:solidFill>
                  <a:prstClr val="black"/>
                </a:solidFill>
                <a:latin typeface="Arial Narrow" panose="020B0606020202030204" pitchFamily="34" charset="0"/>
              </a:rPr>
              <a:t>, dem Gast auf sein Verlangen hin eine </a:t>
            </a:r>
            <a:r>
              <a:rPr lang="de-DE" sz="750" b="1" dirty="0">
                <a:solidFill>
                  <a:prstClr val="black"/>
                </a:solidFill>
                <a:latin typeface="Arial Narrow" panose="020B0606020202030204" pitchFamily="34" charset="0"/>
              </a:rPr>
              <a:t>Senkung des Reise-preises einzuräumen</a:t>
            </a:r>
            <a:r>
              <a:rPr lang="de-DE" sz="750" dirty="0">
                <a:solidFill>
                  <a:prstClr val="black"/>
                </a:solidFill>
                <a:latin typeface="Arial Narrow" panose="020B0606020202030204" pitchFamily="34" charset="0"/>
              </a:rPr>
              <a:t>, wenn und soweit sich die in § 651f Abs. 1 Nr. 2 BGB genannten Preise, Abgaben oder Wechselkurse nach Vertragsschluss und vor Reisebeginn geändert haben und dies zu niedrigeren Kosten für das DJH-LvBW führt. Hat der Gast mehr als den hiernach geschuldeten Betrag gezahlt, ist der Mehrbetrag vom DJH-LvBW zu erstatten. Das DJH-LvBW darf jedoch von dem zu erstattenden Mehrbetrag die dem DJH-LvBW tatsächlich entstandenen Verwaltungs-ausgaben abziehen. Das DJH-LvBW hat dem Gast auf dessen Verlangen nachzuweisen, in welcher Höhe Verwaltungsausgaben entstanden sind. </a:t>
            </a:r>
          </a:p>
          <a:p>
            <a:pPr lvl="0"/>
            <a:endParaRPr lang="de-DE" sz="200" b="1" dirty="0">
              <a:solidFill>
                <a:prstClr val="black"/>
              </a:solidFill>
              <a:latin typeface="Arial Narrow" panose="020B0606020202030204" pitchFamily="34" charset="0"/>
            </a:endParaRPr>
          </a:p>
          <a:p>
            <a:pPr lvl="0"/>
            <a:r>
              <a:rPr lang="de-DE" sz="750" b="1" dirty="0">
                <a:solidFill>
                  <a:prstClr val="black"/>
                </a:solidFill>
                <a:latin typeface="Arial Narrow" panose="020B0606020202030204" pitchFamily="34" charset="0"/>
              </a:rPr>
              <a:t>8.5 Preiserhöhungen sind nur bis zum 20. Tag vor Reisebeginn eingehend beim Gast zulässig. </a:t>
            </a:r>
            <a:endParaRPr lang="de-DE" sz="750" dirty="0">
              <a:solidFill>
                <a:prstClr val="black"/>
              </a:solidFill>
              <a:latin typeface="Arial Narrow" panose="020B0606020202030204" pitchFamily="34" charset="0"/>
            </a:endParaRPr>
          </a:p>
          <a:p>
            <a:endParaRPr lang="de-DE" sz="200" b="1" dirty="0">
              <a:latin typeface="Arial Narrow" panose="020B0606020202030204" pitchFamily="34" charset="0"/>
            </a:endParaRPr>
          </a:p>
          <a:p>
            <a:r>
              <a:rPr lang="de-DE" sz="750" b="1" dirty="0">
                <a:latin typeface="Arial Narrow" panose="020B0606020202030204" pitchFamily="34" charset="0"/>
              </a:rPr>
              <a:t>8.6 </a:t>
            </a:r>
            <a:r>
              <a:rPr lang="de-DE" sz="750" dirty="0">
                <a:latin typeface="Arial Narrow" panose="020B0606020202030204" pitchFamily="34" charset="0"/>
              </a:rPr>
              <a:t>Bei </a:t>
            </a:r>
            <a:r>
              <a:rPr lang="de-DE" sz="750" b="1" dirty="0">
                <a:latin typeface="Arial Narrow" panose="020B0606020202030204" pitchFamily="34" charset="0"/>
              </a:rPr>
              <a:t>Preiserhöhungen von mehr als 8 % ist der Gast berechtigt</a:t>
            </a:r>
            <a:r>
              <a:rPr lang="de-DE" sz="750" dirty="0">
                <a:latin typeface="Arial Narrow" panose="020B0606020202030204" pitchFamily="34" charset="0"/>
              </a:rPr>
              <a:t>, innerhalb einer vom DJH-LvBW gleichzeitig mit Mitteilung der Preiserhöhung gesetzten angemessenen Frist, </a:t>
            </a:r>
            <a:r>
              <a:rPr lang="de-DE" sz="750" b="1" dirty="0">
                <a:latin typeface="Arial Narrow" panose="020B0606020202030204" pitchFamily="34" charset="0"/>
              </a:rPr>
              <a:t>entweder die Änderung anzunehmen oder unentgeltlich vom Pauschalreise-vertrag zurückzutreten</a:t>
            </a:r>
            <a:r>
              <a:rPr lang="de-DE" sz="750" dirty="0">
                <a:latin typeface="Arial Narrow" panose="020B0606020202030204" pitchFamily="34" charset="0"/>
              </a:rPr>
              <a:t>. Erklärt der Gast nicht innerhalb der vom DJH-LvBW gesetzten Frist ausdrücklich gegenüber diesem den Rücktritt vom Pauschalreisevertrag, gilt die Änderung als angenommen.</a:t>
            </a:r>
          </a:p>
          <a:p>
            <a:r>
              <a:rPr lang="de-DE" sz="400" dirty="0">
                <a:latin typeface="Arial Narrow" panose="020B0606020202030204" pitchFamily="34" charset="0"/>
              </a:rPr>
              <a:t> </a:t>
            </a:r>
          </a:p>
          <a:p>
            <a:endParaRPr lang="de-DE" sz="200" b="1" dirty="0">
              <a:latin typeface="Arial Narrow" panose="020B0606020202030204" pitchFamily="34" charset="0"/>
            </a:endParaRPr>
          </a:p>
          <a:p>
            <a:r>
              <a:rPr lang="de-DE" sz="800" b="1" dirty="0">
                <a:latin typeface="Arial Narrow" panose="020B0606020202030204" pitchFamily="34" charset="0"/>
              </a:rPr>
              <a:t>9. Rücktrittsrecht und Stornokosten </a:t>
            </a:r>
          </a:p>
          <a:p>
            <a:endParaRPr lang="de-DE" sz="100" dirty="0">
              <a:latin typeface="Arial Narrow" panose="020B0606020202030204" pitchFamily="34" charset="0"/>
            </a:endParaRPr>
          </a:p>
          <a:p>
            <a:r>
              <a:rPr lang="de-DE" sz="750" b="1" dirty="0">
                <a:latin typeface="Arial Narrow" panose="020B0606020202030204" pitchFamily="34" charset="0"/>
              </a:rPr>
              <a:t>9.1 </a:t>
            </a:r>
            <a:r>
              <a:rPr lang="de-DE" sz="750" dirty="0">
                <a:latin typeface="Arial Narrow" panose="020B0606020202030204" pitchFamily="34" charset="0"/>
              </a:rPr>
              <a:t>Der Gast kann jederzeit vor Reisebeginn vom Pauschalreisevertrag zurücktreten. Der Rücktritt ist gegenüber dem DJH-LvBW unter der in der </a:t>
            </a:r>
            <a:r>
              <a:rPr lang="de-DE" sz="750" b="1" dirty="0">
                <a:latin typeface="Arial Narrow" panose="020B0606020202030204" pitchFamily="34" charset="0"/>
              </a:rPr>
              <a:t>Buchungsbestätigung angegebenen Anschrift der jeweiligen Jugendherberge </a:t>
            </a:r>
            <a:r>
              <a:rPr lang="de-DE" sz="750" dirty="0">
                <a:latin typeface="Arial Narrow" panose="020B0606020202030204" pitchFamily="34" charset="0"/>
              </a:rPr>
              <a:t>zu erklären. Die Rücktrittserklärung kann nicht an einen anderen Landesverband oder eine andere JH gerichtet werden. Falls die Reise über einen Reisevermittler gebucht wurde, kann der Rücktritt auch diesem gegenüber erklärt werden. </a:t>
            </a:r>
            <a:r>
              <a:rPr lang="de-DE" sz="750" b="1" dirty="0">
                <a:latin typeface="Arial Narrow" panose="020B0606020202030204" pitchFamily="34" charset="0"/>
              </a:rPr>
              <a:t>Dem Gast wird empfohlen, den Rücktritt in Textform zu erklären. </a:t>
            </a:r>
          </a:p>
          <a:p>
            <a:endParaRPr lang="de-DE" sz="200" dirty="0">
              <a:latin typeface="Arial Narrow" panose="020B0606020202030204" pitchFamily="34" charset="0"/>
            </a:endParaRPr>
          </a:p>
          <a:p>
            <a:r>
              <a:rPr lang="de-DE" sz="750" b="1" dirty="0">
                <a:latin typeface="Arial Narrow" panose="020B0606020202030204" pitchFamily="34" charset="0"/>
              </a:rPr>
              <a:t>9.2 </a:t>
            </a:r>
            <a:r>
              <a:rPr lang="de-DE" sz="750" dirty="0">
                <a:latin typeface="Arial Narrow" panose="020B0606020202030204" pitchFamily="34" charset="0"/>
              </a:rPr>
              <a:t>Tritt der Gast vor Reisebeginn zurück oder tritt er die Reise nicht an, so verliert das DJH-</a:t>
            </a:r>
            <a:r>
              <a:rPr lang="de-DE" sz="750" dirty="0" err="1">
                <a:latin typeface="Arial Narrow" panose="020B0606020202030204" pitchFamily="34" charset="0"/>
              </a:rPr>
              <a:t>LvBW</a:t>
            </a:r>
            <a:r>
              <a:rPr lang="de-DE" sz="750" dirty="0">
                <a:latin typeface="Arial Narrow" panose="020B0606020202030204" pitchFamily="34" charset="0"/>
              </a:rPr>
              <a:t> den Anspruch auf den Reisepreis. Stattdessen kann das DJH-LvBW eine angemessene Entschädigung verlangen, soweit der Rücktritt nicht von ihm zu vertreten ist oder am Bestimmungs-ort oder in dessen unmittelbarer Nähe unvermeidbare, außergewöhnliche Umstände auftreten, die die Durchführung der Pauschalreise oder die Beförderung von Personen an den Bestimmungsort erheblich beeinträchtigen. Umstände sind unvermeidbar und außergewöhnlich, wenn sie nicht der Kontrolle des DJH-LVBW unterliegen, und sich ihre Folgen auch dann nicht hätten vermeiden lassen können, wenn alle zumutbaren Vorkehrungen getroffen worden wären. </a:t>
            </a:r>
          </a:p>
          <a:p>
            <a:endParaRPr lang="de-DE" sz="200" dirty="0">
              <a:latin typeface="Arial Narrow" panose="020B0606020202030204" pitchFamily="34" charset="0"/>
            </a:endParaRPr>
          </a:p>
          <a:p>
            <a:r>
              <a:rPr lang="de-DE" sz="750" b="1" dirty="0">
                <a:latin typeface="Arial Narrow" panose="020B0606020202030204" pitchFamily="34" charset="0"/>
              </a:rPr>
              <a:t>9.3 </a:t>
            </a:r>
            <a:r>
              <a:rPr lang="de-DE" sz="750" dirty="0">
                <a:latin typeface="Arial Narrow" panose="020B0606020202030204" pitchFamily="34" charset="0"/>
              </a:rPr>
              <a:t>Das DJH-LvBW hat bei der Berechnung der Entschädigung gewöhnlich ersparte Aufwendungen und die gewöhnlich mögliche anderweitige Verwendung der Reiseleistungen berücksichtigt. </a:t>
            </a:r>
          </a:p>
          <a:p>
            <a:endParaRPr lang="de-DE" sz="200" dirty="0">
              <a:latin typeface="Arial Narrow" panose="020B0606020202030204" pitchFamily="34" charset="0"/>
            </a:endParaRPr>
          </a:p>
          <a:p>
            <a:r>
              <a:rPr lang="de-DE" sz="750" b="1" dirty="0">
                <a:latin typeface="Arial Narrow" panose="020B0606020202030204" pitchFamily="34" charset="0"/>
              </a:rPr>
              <a:t>9.4 </a:t>
            </a:r>
            <a:r>
              <a:rPr lang="de-DE" sz="750" dirty="0">
                <a:latin typeface="Arial Narrow" panose="020B0606020202030204" pitchFamily="34" charset="0"/>
              </a:rPr>
              <a:t>Das DJH-LvBW hat die nachfolgenden Entschädigungspauschalen unter Berücksichtigung des Zeitraums zwischen der Rücktrittserklärung und dem vereinbarten Reisebeginn festgelegt. </a:t>
            </a:r>
          </a:p>
          <a:p>
            <a:endParaRPr lang="de-DE" sz="200" dirty="0">
              <a:latin typeface="Arial Narrow" panose="020B0606020202030204" pitchFamily="34" charset="0"/>
            </a:endParaRPr>
          </a:p>
          <a:p>
            <a:r>
              <a:rPr lang="de-DE" sz="750" b="1" dirty="0">
                <a:latin typeface="Arial Narrow" panose="020B0606020202030204" pitchFamily="34" charset="0"/>
              </a:rPr>
              <a:t>9.5 Die Entschädigungsansprüche (Stornokostensätze) werden, nach dem Zeitpunkt des Zugangs der Rücktrittserklärung beim unter 9.1 genannten Empfänger, mit der jeweiligen Stornostaffel auf Basis des Reisepreises wie folgt berechnet:</a:t>
            </a:r>
          </a:p>
          <a:p>
            <a:endParaRPr lang="de-DE" sz="100" b="1" dirty="0">
              <a:latin typeface="Arial Narrow" panose="020B0606020202030204" pitchFamily="34" charset="0"/>
            </a:endParaRPr>
          </a:p>
          <a:p>
            <a:pPr marL="182563" indent="-182563">
              <a:buFont typeface="+mj-lt"/>
              <a:buAutoNum type="alphaLcPeriod"/>
            </a:pPr>
            <a:r>
              <a:rPr lang="de-DE" sz="750" dirty="0">
                <a:latin typeface="Arial Narrow" panose="020B0606020202030204" pitchFamily="34" charset="0"/>
              </a:rPr>
              <a:t>bei Rücktritt bis 60 Tage vor Reisebeginn 	  5 % 	</a:t>
            </a:r>
          </a:p>
          <a:p>
            <a:pPr marL="182563" indent="-182563">
              <a:buFont typeface="+mj-lt"/>
              <a:buAutoNum type="alphaLcPeriod"/>
            </a:pPr>
            <a:r>
              <a:rPr lang="de-DE" sz="750" dirty="0">
                <a:latin typeface="Arial Narrow" panose="020B0606020202030204" pitchFamily="34" charset="0"/>
              </a:rPr>
              <a:t>bei Rücktritt bis 45 Tage vor Reisebeginn 	10 % 	</a:t>
            </a:r>
          </a:p>
          <a:p>
            <a:pPr marL="182563" indent="-182563">
              <a:buFont typeface="+mj-lt"/>
              <a:buAutoNum type="alphaLcPeriod"/>
            </a:pPr>
            <a:r>
              <a:rPr lang="de-DE" sz="750" dirty="0">
                <a:latin typeface="Arial Narrow" panose="020B0606020202030204" pitchFamily="34" charset="0"/>
              </a:rPr>
              <a:t>bei Rücktritt bis 30 Tage vor Reisebeginn 	20 % 	</a:t>
            </a:r>
          </a:p>
          <a:p>
            <a:pPr marL="182563" indent="-182563">
              <a:buFont typeface="+mj-lt"/>
              <a:buAutoNum type="alphaLcPeriod"/>
            </a:pPr>
            <a:r>
              <a:rPr lang="de-DE" sz="750" dirty="0">
                <a:latin typeface="Arial Narrow" panose="020B0606020202030204" pitchFamily="34" charset="0"/>
              </a:rPr>
              <a:t>bei Rücktritt bis 20 Tage vor Reisebeginn 	30 % 	</a:t>
            </a:r>
          </a:p>
          <a:p>
            <a:pPr marL="182563" indent="-182563">
              <a:buFont typeface="+mj-lt"/>
              <a:buAutoNum type="alphaLcPeriod"/>
            </a:pPr>
            <a:r>
              <a:rPr lang="de-DE" sz="750" dirty="0">
                <a:latin typeface="Arial Narrow" panose="020B0606020202030204" pitchFamily="34" charset="0"/>
              </a:rPr>
              <a:t>bei Rücktritt bis 15 Tage vor Reisebeginn 	50 % 	</a:t>
            </a:r>
          </a:p>
          <a:p>
            <a:pPr marL="182563" indent="-182563">
              <a:buFont typeface="+mj-lt"/>
              <a:buAutoNum type="alphaLcPeriod"/>
            </a:pPr>
            <a:r>
              <a:rPr lang="de-DE" sz="750" dirty="0">
                <a:latin typeface="Arial Narrow" panose="020B0606020202030204" pitchFamily="34" charset="0"/>
              </a:rPr>
              <a:t>bei Rücktritt bis 7 Tage vor Reisebeginn 	75 % 	</a:t>
            </a:r>
          </a:p>
          <a:p>
            <a:pPr marL="182563" indent="-182563">
              <a:buFont typeface="+mj-lt"/>
              <a:buAutoNum type="alphaLcPeriod"/>
            </a:pPr>
            <a:r>
              <a:rPr lang="de-DE" sz="750" dirty="0">
                <a:latin typeface="Arial Narrow" panose="020B0606020202030204" pitchFamily="34" charset="0"/>
              </a:rPr>
              <a:t>bei Rücktritt bis 3 Tage vor Reisebeginn 	80 % 	</a:t>
            </a:r>
          </a:p>
          <a:p>
            <a:pPr marL="182563" indent="-182563">
              <a:buFont typeface="+mj-lt"/>
              <a:buAutoNum type="alphaLcPeriod"/>
            </a:pPr>
            <a:r>
              <a:rPr lang="de-DE" sz="750" dirty="0">
                <a:latin typeface="Arial Narrow" panose="020B0606020202030204" pitchFamily="34" charset="0"/>
              </a:rPr>
              <a:t>bei Rücktritt ab 2 Tage vor Reisebeginn und Nichtanreise 90 %</a:t>
            </a:r>
          </a:p>
          <a:p>
            <a:pPr marL="228600" indent="-228600">
              <a:buFont typeface="+mj-lt"/>
              <a:buAutoNum type="alphaLcPeriod"/>
            </a:pPr>
            <a:endParaRPr lang="de-DE" sz="200" dirty="0">
              <a:latin typeface="Arial Narrow" panose="020B0606020202030204" pitchFamily="34" charset="0"/>
            </a:endParaRPr>
          </a:p>
          <a:p>
            <a:pPr lvl="0"/>
            <a:r>
              <a:rPr lang="de-DE" sz="750" b="1" dirty="0">
                <a:latin typeface="Arial Narrow" panose="020B0606020202030204" pitchFamily="34" charset="0"/>
              </a:rPr>
              <a:t>9.6 </a:t>
            </a:r>
            <a:r>
              <a:rPr lang="de-DE" sz="750" dirty="0">
                <a:latin typeface="Arial Narrow" panose="020B0606020202030204" pitchFamily="34" charset="0"/>
              </a:rPr>
              <a:t>Dem Gast bleibt es in jedem Fall unbenommen, dem DJH-LvBW nachzuweisen, dass diesem überhaupt kein oder ein wesentlich niedrigerer Schaden entstanden ist, als die vom DJH-LvBW geforderte Pauschale. </a:t>
            </a:r>
          </a:p>
          <a:p>
            <a:pPr lvl="0"/>
            <a:endParaRPr lang="de-DE" sz="200" dirty="0">
              <a:latin typeface="Arial Narrow" panose="020B0606020202030204" pitchFamily="34" charset="0"/>
            </a:endParaRPr>
          </a:p>
          <a:p>
            <a:pPr lvl="0"/>
            <a:r>
              <a:rPr lang="de-DE" sz="750" b="1" dirty="0">
                <a:latin typeface="Arial Narrow" panose="020B0606020202030204" pitchFamily="34" charset="0"/>
              </a:rPr>
              <a:t>9.7 </a:t>
            </a:r>
            <a:r>
              <a:rPr lang="de-DE" sz="750" dirty="0">
                <a:latin typeface="Arial Narrow" panose="020B0606020202030204" pitchFamily="34" charset="0"/>
              </a:rPr>
              <a:t>Das DJH-LvBW behält sich vor, anstelle der vorstehenden Pauschalen eine höhere, konkrete Entschädigung zu fordern, soweit das DJH-LvBW nachweist, dass dem DJH-LvBW wesentlich höhere Aufwendungen als die jeweils anwendbare Pauschale entstanden sind. In diesem Fall ist das DJH-LvBW verpflichtet, die geforderte Entschädigung unter Berücksichtigung der ersparten Aufwendungen und einer etwaigen anderweitigen Verwendung der Reiseleistungen konkret zu beziffern und zu belegen. </a:t>
            </a:r>
          </a:p>
          <a:p>
            <a:pPr lvl="0"/>
            <a:endParaRPr lang="de-DE" sz="200" dirty="0">
              <a:latin typeface="Arial Narrow" panose="020B0606020202030204" pitchFamily="34" charset="0"/>
            </a:endParaRPr>
          </a:p>
          <a:p>
            <a:pPr lvl="0"/>
            <a:r>
              <a:rPr lang="de-DE" sz="750" b="1" dirty="0">
                <a:latin typeface="Arial Narrow" panose="020B0606020202030204" pitchFamily="34" charset="0"/>
              </a:rPr>
              <a:t>9.8 </a:t>
            </a:r>
            <a:r>
              <a:rPr lang="de-DE" sz="750" dirty="0">
                <a:latin typeface="Arial Narrow" panose="020B0606020202030204" pitchFamily="34" charset="0"/>
              </a:rPr>
              <a:t>Ist das DJH-LvBW infolge eines Rücktritts zur Rückerstattung des Reisepreises verpflichtet, hat es unverzüglich, auf jeden Fall aber innerhalb von 14 Tagen nach Zugang der Rücktrittserklärung, zu leisten. </a:t>
            </a:r>
          </a:p>
          <a:p>
            <a:pPr lvl="0"/>
            <a:endParaRPr lang="de-DE" sz="200" dirty="0">
              <a:latin typeface="Arial Narrow" panose="020B0606020202030204" pitchFamily="34" charset="0"/>
            </a:endParaRPr>
          </a:p>
          <a:p>
            <a:pPr lvl="0"/>
            <a:r>
              <a:rPr lang="de-DE" sz="750" b="1" dirty="0">
                <a:latin typeface="Arial Narrow" panose="020B0606020202030204" pitchFamily="34" charset="0"/>
              </a:rPr>
              <a:t>9.9 </a:t>
            </a:r>
            <a:r>
              <a:rPr lang="de-DE" sz="750" dirty="0">
                <a:latin typeface="Arial Narrow" panose="020B0606020202030204" pitchFamily="34" charset="0"/>
              </a:rPr>
              <a:t>Das gesetzliche Recht des Gastes, gemäß § 651e BGB vom DJH-LvBW durch Mitteilung auf einem dauerhaften Datenträger zu verlangen, dass statt seiner ein Dritter in die Rechte und Pflichten aus dem Pauschalreisevertrag eintritt, bleibt durch die vorstehende Bedingung unberührt. Eine solche Erklärung ist in jedem Fall rechtzeitig, wenn sie dem DJH-LvBW spätestens 7 Tage vor Reisebeginn zugeht. </a:t>
            </a:r>
          </a:p>
          <a:p>
            <a:pPr lvl="0"/>
            <a:endParaRPr lang="de-DE" sz="200" dirty="0">
              <a:latin typeface="Arial Narrow" panose="020B0606020202030204" pitchFamily="34" charset="0"/>
            </a:endParaRPr>
          </a:p>
          <a:p>
            <a:pPr lvl="0"/>
            <a:r>
              <a:rPr lang="de-DE" sz="750" b="1" dirty="0">
                <a:latin typeface="Arial Narrow" panose="020B0606020202030204" pitchFamily="34" charset="0"/>
              </a:rPr>
              <a:t>9.10 Dem Gast wird der Abschluss einer Reiserücktrittskostenversicherung sowie einer Versicherung zur Deckung der Rückführungskosten bei Unfall oder Krankheit dringend empfohlen.</a:t>
            </a:r>
          </a:p>
          <a:p>
            <a:pPr lvl="0"/>
            <a:endParaRPr lang="de-DE" sz="750" b="1" dirty="0">
              <a:solidFill>
                <a:prstClr val="black"/>
              </a:solidFill>
              <a:latin typeface="Arial Narrow" panose="020B0606020202030204" pitchFamily="34" charset="0"/>
            </a:endParaRPr>
          </a:p>
        </p:txBody>
      </p:sp>
      <p:sp>
        <p:nvSpPr>
          <p:cNvPr id="18" name="Text Box 749"/>
          <p:cNvSpPr txBox="1">
            <a:spLocks noChangeArrowheads="1"/>
          </p:cNvSpPr>
          <p:nvPr/>
        </p:nvSpPr>
        <p:spPr bwMode="auto">
          <a:xfrm>
            <a:off x="3924647" y="739775"/>
            <a:ext cx="3447157" cy="573088"/>
          </a:xfrm>
          <a:prstGeom prst="rect">
            <a:avLst/>
          </a:prstGeom>
          <a:noFill/>
          <a:ln>
            <a:noFill/>
          </a:ln>
        </p:spPr>
        <p:txBody>
          <a:bodyPr lIns="36576" tIns="32004" rIns="36576" bIns="0"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sz="1000"/>
            </a:pPr>
            <a:r>
              <a:rPr lang="de-DE" sz="1800" b="1" dirty="0">
                <a:solidFill>
                  <a:schemeClr val="tx2">
                    <a:lumMod val="50000"/>
                  </a:schemeClr>
                </a:solidFill>
                <a:cs typeface="Arial"/>
              </a:rPr>
              <a:t>Reisebedingungen</a:t>
            </a:r>
            <a:r>
              <a:rPr lang="de-DE" sz="1600" b="1" dirty="0">
                <a:solidFill>
                  <a:schemeClr val="tx2">
                    <a:lumMod val="50000"/>
                  </a:schemeClr>
                </a:solidFill>
                <a:cs typeface="Arial"/>
              </a:rPr>
              <a:t> </a:t>
            </a:r>
          </a:p>
          <a:p>
            <a:pPr>
              <a:defRPr sz="1000"/>
            </a:pPr>
            <a:r>
              <a:rPr lang="de-DE" sz="1200" b="1" dirty="0">
                <a:solidFill>
                  <a:schemeClr val="tx2">
                    <a:lumMod val="50000"/>
                  </a:schemeClr>
                </a:solidFill>
                <a:cs typeface="Arial"/>
              </a:rPr>
              <a:t>des  DJH-Landesverbandes Baden-Württemberg e.V.</a:t>
            </a:r>
            <a:endParaRPr lang="de-DE" sz="2000" b="1" dirty="0">
              <a:solidFill>
                <a:schemeClr val="tx2">
                  <a:lumMod val="50000"/>
                </a:schemeClr>
              </a:solidFill>
              <a:cs typeface="Arial"/>
            </a:endParaRPr>
          </a:p>
        </p:txBody>
      </p:sp>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7988" y="241746"/>
            <a:ext cx="347662"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feld 11"/>
          <p:cNvSpPr txBox="1"/>
          <p:nvPr/>
        </p:nvSpPr>
        <p:spPr>
          <a:xfrm>
            <a:off x="3410486" y="10230023"/>
            <a:ext cx="1090225" cy="230832"/>
          </a:xfrm>
          <a:prstGeom prst="rect">
            <a:avLst/>
          </a:prstGeom>
          <a:noFill/>
        </p:spPr>
        <p:txBody>
          <a:bodyPr wrap="square" rtlCol="0">
            <a:spAutoFit/>
          </a:bodyPr>
          <a:lstStyle/>
          <a:p>
            <a:pPr algn="ctr"/>
            <a:r>
              <a:rPr lang="de-DE" sz="900" dirty="0"/>
              <a:t>Seite  21</a:t>
            </a:r>
          </a:p>
        </p:txBody>
      </p:sp>
    </p:spTree>
    <p:extLst>
      <p:ext uri="{BB962C8B-B14F-4D97-AF65-F5344CB8AC3E}">
        <p14:creationId xmlns:p14="http://schemas.microsoft.com/office/powerpoint/2010/main" val="1376052301"/>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1" descr="C:\Users\trudi.rothenbaecher\AppData\Local\Microsoft\Windows\Temporary Internet Files\Content.Outlook\68DXZ1XO\Welle_transparent_weiss.png"/>
          <p:cNvPicPr>
            <a:picLocks noChangeAspect="1" noChangeArrowheads="1"/>
          </p:cNvPicPr>
          <p:nvPr/>
        </p:nvPicPr>
        <p:blipFill>
          <a:blip r:embed="rId3" cstate="print">
            <a:extLst>
              <a:ext uri="{28A0092B-C50C-407E-A947-70E740481C1C}">
                <a14:useLocalDpi xmlns:a14="http://schemas.microsoft.com/office/drawing/2010/main" val="0"/>
              </a:ext>
            </a:extLst>
          </a:blip>
          <a:srcRect t="3622" b="53589"/>
          <a:stretch>
            <a:fillRect/>
          </a:stretch>
        </p:blipFill>
        <p:spPr bwMode="auto">
          <a:xfrm>
            <a:off x="0" y="-52387"/>
            <a:ext cx="7561263" cy="1380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2" name="Freihandform 3"/>
          <p:cNvSpPr>
            <a:spLocks/>
          </p:cNvSpPr>
          <p:nvPr/>
        </p:nvSpPr>
        <p:spPr bwMode="auto">
          <a:xfrm>
            <a:off x="3644900" y="0"/>
            <a:ext cx="3914775" cy="10696575"/>
          </a:xfrm>
          <a:custGeom>
            <a:avLst/>
            <a:gdLst>
              <a:gd name="T0" fmla="*/ 1 w 5859722"/>
              <a:gd name="T1" fmla="*/ 0 h 8002435"/>
              <a:gd name="T2" fmla="*/ 1 w 5859722"/>
              <a:gd name="T3" fmla="*/ 2147483647 h 8002435"/>
              <a:gd name="T4" fmla="*/ 1 w 5859722"/>
              <a:gd name="T5" fmla="*/ 2147483647 h 8002435"/>
              <a:gd name="T6" fmla="*/ 0 w 5859722"/>
              <a:gd name="T7" fmla="*/ 2147483647 h 8002435"/>
              <a:gd name="T8" fmla="*/ 17694720 60000 65536"/>
              <a:gd name="T9" fmla="*/ 0 60000 65536"/>
              <a:gd name="T10" fmla="*/ 5898240 60000 65536"/>
              <a:gd name="T11" fmla="*/ 11796480 60000 65536"/>
              <a:gd name="T12" fmla="*/ 397 w 5859722"/>
              <a:gd name="T13" fmla="*/ 397 h 8002435"/>
              <a:gd name="T14" fmla="*/ 5859325 w 5859722"/>
              <a:gd name="T15" fmla="*/ 8002038 h 8002435"/>
            </a:gdLst>
            <a:ahLst/>
            <a:cxnLst>
              <a:cxn ang="T8">
                <a:pos x="T0" y="T1"/>
              </a:cxn>
              <a:cxn ang="T9">
                <a:pos x="T2" y="T3"/>
              </a:cxn>
              <a:cxn ang="T10">
                <a:pos x="T4" y="T5"/>
              </a:cxn>
              <a:cxn ang="T11">
                <a:pos x="T6" y="T7"/>
              </a:cxn>
            </a:cxnLst>
            <a:rect l="T12" t="T13" r="T14" b="T15"/>
            <a:pathLst>
              <a:path w="5859722" h="8002435">
                <a:moveTo>
                  <a:pt x="1356" y="0"/>
                </a:moveTo>
                <a:lnTo>
                  <a:pt x="1355" y="0"/>
                </a:lnTo>
                <a:cubicBezTo>
                  <a:pt x="607" y="0"/>
                  <a:pt x="0" y="607"/>
                  <a:pt x="0" y="1355"/>
                </a:cubicBezTo>
                <a:lnTo>
                  <a:pt x="0" y="8001079"/>
                </a:lnTo>
                <a:cubicBezTo>
                  <a:pt x="0" y="8001827"/>
                  <a:pt x="607" y="8002434"/>
                  <a:pt x="1355" y="8002435"/>
                </a:cubicBezTo>
                <a:lnTo>
                  <a:pt x="5858366" y="8002435"/>
                </a:lnTo>
                <a:cubicBezTo>
                  <a:pt x="5859114" y="8002434"/>
                  <a:pt x="5859722" y="8001827"/>
                  <a:pt x="5859722" y="8001079"/>
                </a:cubicBezTo>
                <a:lnTo>
                  <a:pt x="5859722" y="1356"/>
                </a:lnTo>
                <a:cubicBezTo>
                  <a:pt x="5859722" y="607"/>
                  <a:pt x="5859114" y="0"/>
                  <a:pt x="5858366" y="0"/>
                </a:cubicBezTo>
                <a:lnTo>
                  <a:pt x="1356"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round/>
                <a:headEnd/>
                <a:tailEnd/>
              </a14:hiddenLine>
            </a:ext>
          </a:extLst>
        </p:spPr>
        <p:txBody>
          <a:bodyPr wrap="none" lIns="85033" tIns="44214" rIns="85033" bIns="44214" anchor="ctr"/>
          <a:lstStyle/>
          <a:p>
            <a:endParaRPr lang="de-DE"/>
          </a:p>
        </p:txBody>
      </p:sp>
      <p:sp>
        <p:nvSpPr>
          <p:cNvPr id="25603" name="Freihandform 8"/>
          <p:cNvSpPr>
            <a:spLocks/>
          </p:cNvSpPr>
          <p:nvPr/>
        </p:nvSpPr>
        <p:spPr bwMode="auto">
          <a:xfrm flipH="1">
            <a:off x="165100" y="3128963"/>
            <a:ext cx="2046288" cy="6735762"/>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round/>
                <a:headEnd/>
                <a:tailEnd/>
              </a14:hiddenLine>
            </a:ext>
          </a:extLst>
        </p:spPr>
        <p:txBody>
          <a:bodyPr wrap="none" lIns="85033" tIns="44214" rIns="85033" bIns="44214" anchor="ctr"/>
          <a:lstStyle/>
          <a:p>
            <a:endParaRPr lang="de-DE"/>
          </a:p>
        </p:txBody>
      </p:sp>
      <p:sp>
        <p:nvSpPr>
          <p:cNvPr id="11" name="Textfeld 10"/>
          <p:cNvSpPr txBox="1"/>
          <p:nvPr/>
        </p:nvSpPr>
        <p:spPr>
          <a:xfrm>
            <a:off x="755650" y="222697"/>
            <a:ext cx="1776413" cy="373062"/>
          </a:xfrm>
          <a:prstGeom prst="rect">
            <a:avLst/>
          </a:prstGeom>
          <a:noFill/>
        </p:spPr>
        <p:txBody>
          <a:bodyPr lIns="94775" tIns="47388" rIns="94775" bIns="47388">
            <a:spAutoFit/>
          </a:bodyPr>
          <a:lstStyle/>
          <a:p>
            <a:pPr>
              <a:defRPr/>
            </a:pPr>
            <a:r>
              <a:rPr lang="de-DE" sz="900" dirty="0">
                <a:solidFill>
                  <a:schemeClr val="accent1">
                    <a:lumMod val="75000"/>
                  </a:schemeClr>
                </a:solidFill>
                <a:latin typeface="+mn-lt"/>
              </a:rPr>
              <a:t>Jugendherberge Breisach</a:t>
            </a:r>
          </a:p>
          <a:p>
            <a:pPr>
              <a:defRPr/>
            </a:pPr>
            <a:r>
              <a:rPr lang="de-DE" sz="900" dirty="0">
                <a:solidFill>
                  <a:schemeClr val="accent1">
                    <a:lumMod val="75000"/>
                  </a:schemeClr>
                </a:solidFill>
                <a:latin typeface="+mn-lt"/>
              </a:rPr>
              <a:t>Programmangebote 2024</a:t>
            </a:r>
            <a:r>
              <a:rPr lang="de-DE" sz="900" dirty="0">
                <a:solidFill>
                  <a:schemeClr val="accent1">
                    <a:lumMod val="75000"/>
                  </a:schemeClr>
                </a:solidFill>
                <a:effectLst>
                  <a:outerShdw blurRad="38100" dist="38100" dir="2700000" algn="tl">
                    <a:srgbClr val="000000">
                      <a:alpha val="43137"/>
                    </a:srgbClr>
                  </a:outerShdw>
                </a:effectLst>
                <a:latin typeface="Arial Black" pitchFamily="34" charset="0"/>
              </a:rPr>
              <a:t> </a:t>
            </a:r>
          </a:p>
        </p:txBody>
      </p:sp>
      <p:pic>
        <p:nvPicPr>
          <p:cNvPr id="25609" name="Picture 14" descr="C:\Users\trudi.rothenbaecher\AppData\Local\Microsoft\Windows\Temporary Internet Files\Content.Outlook\68DXZ1XO\HI-logo-with-r_colour_15mm.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7503" y="10298871"/>
            <a:ext cx="304776" cy="30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0" name="Grafik 6"/>
          <p:cNvPicPr>
            <a:picLocks noChangeAspect="1"/>
          </p:cNvPicPr>
          <p:nvPr/>
        </p:nvPicPr>
        <p:blipFill>
          <a:blip r:embed="rId5" cstate="print">
            <a:lum contrast="20000"/>
            <a:extLst>
              <a:ext uri="{28A0092B-C50C-407E-A947-70E740481C1C}">
                <a14:useLocalDpi xmlns:a14="http://schemas.microsoft.com/office/drawing/2010/main" val="0"/>
              </a:ext>
            </a:extLst>
          </a:blip>
          <a:srcRect/>
          <a:stretch>
            <a:fillRect/>
          </a:stretch>
        </p:blipFill>
        <p:spPr bwMode="auto">
          <a:xfrm>
            <a:off x="5910342" y="10226863"/>
            <a:ext cx="1470689" cy="30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749"/>
          <p:cNvSpPr txBox="1">
            <a:spLocks noChangeArrowheads="1"/>
          </p:cNvSpPr>
          <p:nvPr/>
        </p:nvSpPr>
        <p:spPr bwMode="auto">
          <a:xfrm>
            <a:off x="3924647" y="670743"/>
            <a:ext cx="3447157" cy="573088"/>
          </a:xfrm>
          <a:prstGeom prst="rect">
            <a:avLst/>
          </a:prstGeom>
          <a:noFill/>
          <a:ln>
            <a:noFill/>
          </a:ln>
        </p:spPr>
        <p:txBody>
          <a:bodyPr lIns="36576" tIns="32004" rIns="36576" bIns="0"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sz="1000"/>
            </a:pPr>
            <a:r>
              <a:rPr lang="de-DE" sz="1800" b="1" dirty="0">
                <a:solidFill>
                  <a:schemeClr val="tx2">
                    <a:lumMod val="50000"/>
                  </a:schemeClr>
                </a:solidFill>
                <a:cs typeface="Arial"/>
              </a:rPr>
              <a:t>Reisebedingungen</a:t>
            </a:r>
            <a:r>
              <a:rPr lang="de-DE" sz="1600" b="1" dirty="0">
                <a:solidFill>
                  <a:schemeClr val="tx2">
                    <a:lumMod val="50000"/>
                  </a:schemeClr>
                </a:solidFill>
                <a:cs typeface="Arial"/>
              </a:rPr>
              <a:t> </a:t>
            </a:r>
          </a:p>
          <a:p>
            <a:pPr>
              <a:defRPr sz="1000"/>
            </a:pPr>
            <a:r>
              <a:rPr lang="de-DE" sz="1200" b="1" dirty="0">
                <a:solidFill>
                  <a:schemeClr val="tx2">
                    <a:lumMod val="50000"/>
                  </a:schemeClr>
                </a:solidFill>
                <a:cs typeface="Arial"/>
              </a:rPr>
              <a:t>des  DJH-Landesverbandes Baden-Württemberg e.V.</a:t>
            </a:r>
            <a:endParaRPr lang="de-DE" sz="2000" b="1" dirty="0">
              <a:solidFill>
                <a:schemeClr val="tx2">
                  <a:lumMod val="50000"/>
                </a:schemeClr>
              </a:solidFill>
              <a:cs typeface="Arial"/>
            </a:endParaRPr>
          </a:p>
        </p:txBody>
      </p:sp>
      <p:sp>
        <p:nvSpPr>
          <p:cNvPr id="3" name="Rechteck 2"/>
          <p:cNvSpPr/>
          <p:nvPr/>
        </p:nvSpPr>
        <p:spPr>
          <a:xfrm>
            <a:off x="180231" y="1315839"/>
            <a:ext cx="3528000" cy="9076844"/>
          </a:xfrm>
          <a:prstGeom prst="rect">
            <a:avLst/>
          </a:prstGeom>
        </p:spPr>
        <p:txBody>
          <a:bodyPr wrap="square" lIns="36000" rIns="36000">
            <a:spAutoFit/>
          </a:bodyPr>
          <a:lstStyle/>
          <a:p>
            <a:pPr>
              <a:spcAft>
                <a:spcPts val="100"/>
              </a:spcAft>
            </a:pPr>
            <a:r>
              <a:rPr lang="de-DE" sz="800" b="1" dirty="0">
                <a:latin typeface="Arial Narrow" panose="020B0606020202030204" pitchFamily="34" charset="0"/>
              </a:rPr>
              <a:t>10. Umbuchungen </a:t>
            </a:r>
          </a:p>
          <a:p>
            <a:r>
              <a:rPr lang="de-DE" sz="750" b="1" dirty="0">
                <a:latin typeface="Arial Narrow" panose="020B0606020202030204" pitchFamily="34" charset="0"/>
              </a:rPr>
              <a:t>10.1 Ein Anspruch des Gastes nach Vertragsabschluss auf Änderungen </a:t>
            </a:r>
            <a:r>
              <a:rPr lang="de-DE" sz="750" dirty="0">
                <a:latin typeface="Arial Narrow" panose="020B0606020202030204" pitchFamily="34" charset="0"/>
              </a:rPr>
              <a:t>hinsichtlich des Reisetermins, des Reiseziels, des Ortes des Reiseantritts, der Unterkunft, der Verpflegungsart, der Aufenthaltsdauer, der Teilnehmerzahl, der Beförderungsart, der gebuchten Zusatzleistungen oder sonstiger vertraglicher Leistungen (Umbuchung) </a:t>
            </a:r>
            <a:r>
              <a:rPr lang="de-DE" sz="750" b="1" dirty="0">
                <a:latin typeface="Arial Narrow" panose="020B0606020202030204" pitchFamily="34" charset="0"/>
              </a:rPr>
              <a:t>besteht nicht. </a:t>
            </a:r>
            <a:r>
              <a:rPr lang="de-DE" sz="750" dirty="0">
                <a:latin typeface="Arial Narrow" panose="020B0606020202030204" pitchFamily="34" charset="0"/>
              </a:rPr>
              <a:t>Dies gilt nicht, wenn die Umbuchung erforderlich ist, weil das DJH-LvBW keine, unzureichende oder falsche vorvertragliche Informationen gemäß Art. 250 § 3 EGBGB gegenüber dem Gast gegeben hat; in diesem Fall ist die Umbuchung kostenlos möglich. Wird in den übrigen Fällen </a:t>
            </a:r>
            <a:r>
              <a:rPr lang="de-DE" sz="750" b="1" dirty="0">
                <a:latin typeface="Arial Narrow" panose="020B0606020202030204" pitchFamily="34" charset="0"/>
              </a:rPr>
              <a:t>auf Wunsch des Gastes </a:t>
            </a:r>
            <a:r>
              <a:rPr lang="de-DE" sz="750" dirty="0">
                <a:latin typeface="Arial Narrow" panose="020B0606020202030204" pitchFamily="34" charset="0"/>
              </a:rPr>
              <a:t>dennoch eine </a:t>
            </a:r>
            <a:r>
              <a:rPr lang="de-DE" sz="750" b="1" dirty="0">
                <a:latin typeface="Arial Narrow" panose="020B0606020202030204" pitchFamily="34" charset="0"/>
              </a:rPr>
              <a:t>Umbuchung vorgenommen</a:t>
            </a:r>
            <a:r>
              <a:rPr lang="de-DE" sz="750" dirty="0">
                <a:latin typeface="Arial Narrow" panose="020B0606020202030204" pitchFamily="34" charset="0"/>
              </a:rPr>
              <a:t>, kann das DJH-LVBW bei Einhaltung der nachstehenden Fristen ein </a:t>
            </a:r>
            <a:r>
              <a:rPr lang="de-DE" sz="750" b="1" dirty="0">
                <a:latin typeface="Arial Narrow" panose="020B0606020202030204" pitchFamily="34" charset="0"/>
              </a:rPr>
              <a:t>Umbuchungsentgelt vom Gast, pro von der Umbuchung betroffenen Gast, erheben</a:t>
            </a:r>
            <a:r>
              <a:rPr lang="de-DE" sz="750" dirty="0">
                <a:latin typeface="Arial Narrow" panose="020B0606020202030204" pitchFamily="34" charset="0"/>
              </a:rPr>
              <a:t>. Soweit vor der Zusage der Umbuchung nichts anderes im Einzelfall vereinbart ist, beträgt das Umbuchungsentgelt jeweils bis zu dem Zeitpunkt des Beginns der zweiten Stornostaffel gemäß vorstehender Regelung in Ziff. 9 pro betroffenen Gast 25,00 EURO. </a:t>
            </a:r>
          </a:p>
          <a:p>
            <a:r>
              <a:rPr lang="de-DE" sz="750" b="1" dirty="0">
                <a:latin typeface="Arial Narrow" panose="020B0606020202030204" pitchFamily="34" charset="0"/>
              </a:rPr>
              <a:t>10.2 </a:t>
            </a:r>
            <a:r>
              <a:rPr lang="de-DE" sz="750" dirty="0">
                <a:latin typeface="Arial Narrow" panose="020B0606020202030204" pitchFamily="34" charset="0"/>
              </a:rPr>
              <a:t>Umbuchungswünsche des Gastes, die nach Ablauf der Fristen erfolgen, können, sofern ihre Durchführung überhaupt möglich ist, nur nach Rücktritt vom Pauschalreise-vertrag gemäß Ziff. 9 zu den Bedingungen und gleichzeitiger Neuanmeldung durchgeführt werden. Dies gilt nicht bei Umbuchungswünschen, die nur geringfügige Kosten verursachen.</a:t>
            </a:r>
          </a:p>
          <a:p>
            <a:r>
              <a:rPr lang="de-DE" sz="400" dirty="0">
                <a:latin typeface="Arial Narrow" panose="020B0606020202030204" pitchFamily="34" charset="0"/>
              </a:rPr>
              <a:t> </a:t>
            </a:r>
          </a:p>
          <a:p>
            <a:pPr>
              <a:spcAft>
                <a:spcPts val="100"/>
              </a:spcAft>
            </a:pPr>
            <a:r>
              <a:rPr lang="de-DE" sz="800" b="1" dirty="0">
                <a:latin typeface="Arial Narrow" panose="020B0606020202030204" pitchFamily="34" charset="0"/>
              </a:rPr>
              <a:t>11. Nicht in Anspruch genommene Leistungen </a:t>
            </a:r>
          </a:p>
          <a:p>
            <a:r>
              <a:rPr lang="de-DE" sz="750" dirty="0">
                <a:latin typeface="Arial Narrow" panose="020B0606020202030204" pitchFamily="34" charset="0"/>
              </a:rPr>
              <a:t>Nimmt der Gast einzelne Reiseleistungen, zu deren vertragsgemäßer Erbringung das DJH-LvBW bereit und in der Lage war, nicht in Anspruch aus Grün-den, die dem Gast zuzurechnen sind (z. B. wegen vorzeitiger Rückreise oder aus sonstigen zwingenden Gründen), hat er keinen Anspruch auf anteilige Erstattung des Reisepreises, soweit solche Gründe ihn nicht nach den gesetzlichen Bestimmungen zum kostenfreien Rücktritt oder zur Kündigung des Pauschalreisevertrages berechtigt hätten. Das DJH-LvBW wird sich um Erstattung der ersparten Aufwendungen durch die Leistungsträger bemühen. Diese Verpflichtung entfällt, wenn es sich um völlig unerhebliche Leistungen handelt. </a:t>
            </a:r>
          </a:p>
          <a:p>
            <a:endParaRPr lang="de-DE" sz="400" dirty="0">
              <a:latin typeface="Arial Narrow" panose="020B0606020202030204" pitchFamily="34" charset="0"/>
            </a:endParaRPr>
          </a:p>
          <a:p>
            <a:pPr>
              <a:spcAft>
                <a:spcPts val="100"/>
              </a:spcAft>
            </a:pPr>
            <a:r>
              <a:rPr lang="de-DE" sz="800" b="1" dirty="0">
                <a:latin typeface="Arial Narrow" panose="020B0606020202030204" pitchFamily="34" charset="0"/>
              </a:rPr>
              <a:t>12. Rücktritt wegen Nichterreichens der Mindestteilnehmerzahl </a:t>
            </a:r>
          </a:p>
          <a:p>
            <a:r>
              <a:rPr lang="de-DE" sz="750" b="1" dirty="0">
                <a:latin typeface="Arial Narrow" panose="020B0606020202030204" pitchFamily="34" charset="0"/>
              </a:rPr>
              <a:t>12.1 </a:t>
            </a:r>
            <a:r>
              <a:rPr lang="de-DE" sz="750" dirty="0">
                <a:latin typeface="Arial Narrow" panose="020B0606020202030204" pitchFamily="34" charset="0"/>
              </a:rPr>
              <a:t>Das DJH-LvBW kann bei Nichterreichen einer Mindestteilnehmerzahl nach Maßgabe folgender Regelungen zurücktreten: </a:t>
            </a:r>
          </a:p>
          <a:p>
            <a:r>
              <a:rPr lang="de-DE" sz="750" b="1" dirty="0">
                <a:latin typeface="Arial Narrow" panose="020B0606020202030204" pitchFamily="34" charset="0"/>
              </a:rPr>
              <a:t>a) </a:t>
            </a:r>
            <a:r>
              <a:rPr lang="de-DE" sz="750" dirty="0">
                <a:latin typeface="Arial Narrow" panose="020B0606020202030204" pitchFamily="34" charset="0"/>
              </a:rPr>
              <a:t>Die Mindestteilnehmerzahl und der späteste Zeitpunkt des Zugangs der Rücktrittserklärung des DJH-LvBW beim Gast müssen in der jeweiligen vor-vertraglichen Unterrichtung angegeben sein. </a:t>
            </a:r>
          </a:p>
          <a:p>
            <a:r>
              <a:rPr lang="de-DE" sz="750" b="1" dirty="0">
                <a:latin typeface="Arial Narrow" panose="020B0606020202030204" pitchFamily="34" charset="0"/>
              </a:rPr>
              <a:t>b) </a:t>
            </a:r>
            <a:r>
              <a:rPr lang="de-DE" sz="750" dirty="0">
                <a:latin typeface="Arial Narrow" panose="020B0606020202030204" pitchFamily="34" charset="0"/>
              </a:rPr>
              <a:t>Das DJH-LvBW hat die Mindestteilnehmerzahl und die späteste Rücktrittsfrist in der Buchungsbestätigung anzugeben. </a:t>
            </a:r>
          </a:p>
          <a:p>
            <a:r>
              <a:rPr lang="de-DE" sz="750" b="1" dirty="0">
                <a:latin typeface="Arial Narrow" panose="020B0606020202030204" pitchFamily="34" charset="0"/>
              </a:rPr>
              <a:t>c) </a:t>
            </a:r>
            <a:r>
              <a:rPr lang="de-DE" sz="750" dirty="0">
                <a:latin typeface="Arial Narrow" panose="020B0606020202030204" pitchFamily="34" charset="0"/>
              </a:rPr>
              <a:t>Das DJH-LvBW ist verpflichtet, dem Gast gegenüber die Absage der Reise unverzüglich zu erklären, wenn feststeht, dass die Reise wegen Nichterreichen der Mindestteilnehmerzahl nicht durchgeführt wird. </a:t>
            </a:r>
          </a:p>
          <a:p>
            <a:r>
              <a:rPr lang="de-DE" sz="750" b="1" dirty="0">
                <a:latin typeface="Arial Narrow" panose="020B0606020202030204" pitchFamily="34" charset="0"/>
              </a:rPr>
              <a:t>d) </a:t>
            </a:r>
            <a:r>
              <a:rPr lang="de-DE" sz="750" dirty="0">
                <a:latin typeface="Arial Narrow" panose="020B0606020202030204" pitchFamily="34" charset="0"/>
              </a:rPr>
              <a:t>Ein Rücktritt des DJH-LvBW später als 4 Wochen vor Reisebeginn ist unzulässig. </a:t>
            </a:r>
          </a:p>
          <a:p>
            <a:r>
              <a:rPr lang="de-DE" sz="750" b="1" dirty="0">
                <a:latin typeface="Arial Narrow" panose="020B0606020202030204" pitchFamily="34" charset="0"/>
              </a:rPr>
              <a:t>12.2 </a:t>
            </a:r>
            <a:r>
              <a:rPr lang="de-DE" sz="750" dirty="0">
                <a:latin typeface="Arial Narrow" panose="020B0606020202030204" pitchFamily="34" charset="0"/>
              </a:rPr>
              <a:t>Wird die Reise aus diesem Grund nicht durchgeführt, erhält der Gast auf den Reisepreis geleistete Zahlungen unverzüglich zurück, Ziff. 9.8 gilt entsprechend.</a:t>
            </a:r>
          </a:p>
          <a:p>
            <a:pPr>
              <a:spcAft>
                <a:spcPts val="200"/>
              </a:spcAft>
            </a:pPr>
            <a:endParaRPr lang="de-DE" sz="400" b="1" dirty="0">
              <a:latin typeface="Arial Narrow" panose="020B0606020202030204" pitchFamily="34" charset="0"/>
            </a:endParaRPr>
          </a:p>
          <a:p>
            <a:pPr>
              <a:spcAft>
                <a:spcPts val="100"/>
              </a:spcAft>
            </a:pPr>
            <a:r>
              <a:rPr lang="de-DE" sz="800" b="1" dirty="0">
                <a:latin typeface="Arial Narrow" panose="020B0606020202030204" pitchFamily="34" charset="0"/>
              </a:rPr>
              <a:t>13. Kündigungsrechte des DJH-LvBW </a:t>
            </a:r>
          </a:p>
          <a:p>
            <a:r>
              <a:rPr lang="de-DE" sz="750" b="1" dirty="0">
                <a:latin typeface="Arial Narrow" panose="020B0606020202030204" pitchFamily="34" charset="0"/>
              </a:rPr>
              <a:t>13.1 Das DJH-LvBW kann den Pauschalreisevertrag ohne Einhaltung einer Frist kündigen, wenn </a:t>
            </a:r>
            <a:r>
              <a:rPr lang="de-DE" sz="750" dirty="0">
                <a:latin typeface="Arial Narrow" panose="020B0606020202030204" pitchFamily="34" charset="0"/>
              </a:rPr>
              <a:t>der Gast ungeachtet einer Abmahnung des DJH-LvBW nachhaltig stört oder wenn er sich in solchem Maß vertragswidrig verhält, dass die sofortige Aufhebung des Vertrages gerechtfertigt ist. Dies gilt nicht, soweit das vertragswidrige Verhalten ursächlich auf einer Verletzung von Informationspflichten des DJH-LvBW beruht. </a:t>
            </a:r>
          </a:p>
          <a:p>
            <a:pPr lvl="0"/>
            <a:r>
              <a:rPr lang="de-DE" sz="750" b="1" dirty="0">
                <a:solidFill>
                  <a:prstClr val="black"/>
                </a:solidFill>
                <a:latin typeface="Arial Narrow" panose="020B0606020202030204" pitchFamily="34" charset="0"/>
              </a:rPr>
              <a:t>13.2 </a:t>
            </a:r>
            <a:r>
              <a:rPr lang="de-DE" sz="750" dirty="0">
                <a:solidFill>
                  <a:prstClr val="black"/>
                </a:solidFill>
                <a:latin typeface="Arial Narrow" panose="020B0606020202030204" pitchFamily="34" charset="0"/>
              </a:rPr>
              <a:t>Die Herbergsleitungen bzw. die Reiseleitungen sind zur Abgabe der erforderlichen Erklärungen des DJH-LvBW bevollmächtigt. </a:t>
            </a:r>
          </a:p>
          <a:p>
            <a:pPr lvl="0"/>
            <a:r>
              <a:rPr lang="de-DE" sz="750" b="1" dirty="0">
                <a:solidFill>
                  <a:prstClr val="black"/>
                </a:solidFill>
                <a:latin typeface="Arial Narrow" panose="020B0606020202030204" pitchFamily="34" charset="0"/>
              </a:rPr>
              <a:t>13.3 </a:t>
            </a:r>
            <a:r>
              <a:rPr lang="de-DE" sz="750" dirty="0">
                <a:solidFill>
                  <a:prstClr val="black"/>
                </a:solidFill>
                <a:latin typeface="Arial Narrow" panose="020B0606020202030204" pitchFamily="34" charset="0"/>
              </a:rPr>
              <a:t>Kündigt das DJH-LvBW, so behält es den Anspruch auf den Reisepreis; das DJH-LvBW muss sich jedoch den Wert der ersparten Aufwendungen sowie diejenigen Vorteile anrechnen lassen, die es aus einer anderweitigen Verwendung der nicht in Anspruch genommenen Leistung erlangt, einschließlich der von den Leistungsträgern gutgebrachten Beträge. </a:t>
            </a:r>
          </a:p>
          <a:p>
            <a:pPr lvl="0"/>
            <a:endParaRPr lang="de-DE" sz="400" dirty="0">
              <a:solidFill>
                <a:prstClr val="black"/>
              </a:solidFill>
              <a:latin typeface="Arial Narrow" panose="020B0606020202030204" pitchFamily="34" charset="0"/>
            </a:endParaRPr>
          </a:p>
          <a:p>
            <a:pPr lvl="0">
              <a:spcAft>
                <a:spcPts val="100"/>
              </a:spcAft>
            </a:pPr>
            <a:r>
              <a:rPr lang="de-DE" sz="800" b="1" dirty="0">
                <a:latin typeface="Arial Narrow" panose="020B0606020202030204" pitchFamily="34" charset="0"/>
              </a:rPr>
              <a:t>14. Pflichten des Gastes </a:t>
            </a:r>
          </a:p>
          <a:p>
            <a:pPr lvl="0"/>
            <a:r>
              <a:rPr lang="de-DE" sz="750" b="1" dirty="0">
                <a:solidFill>
                  <a:prstClr val="black"/>
                </a:solidFill>
                <a:latin typeface="Arial Narrow" panose="020B0606020202030204" pitchFamily="34" charset="0"/>
              </a:rPr>
              <a:t>14.1 </a:t>
            </a:r>
            <a:r>
              <a:rPr lang="de-DE" sz="750" dirty="0">
                <a:solidFill>
                  <a:prstClr val="black"/>
                </a:solidFill>
                <a:latin typeface="Arial Narrow" panose="020B0606020202030204" pitchFamily="34" charset="0"/>
              </a:rPr>
              <a:t>Der Gast hat das DJH-LvBW oder seinen Reisevermittler, über den er die Pauschalreise gebucht hat, zu informieren, wenn er die notwendigen Reiseunterlagen nicht innerhalb der vom DJH-LvBW mitgeteilten Frist erhält. </a:t>
            </a:r>
          </a:p>
          <a:p>
            <a:pPr lvl="0"/>
            <a:r>
              <a:rPr lang="de-DE" sz="750" b="1" dirty="0">
                <a:solidFill>
                  <a:prstClr val="black"/>
                </a:solidFill>
                <a:latin typeface="Arial Narrow" panose="020B0606020202030204" pitchFamily="34" charset="0"/>
              </a:rPr>
              <a:t>14.2 </a:t>
            </a:r>
            <a:endParaRPr lang="de-DE" sz="750" dirty="0">
              <a:solidFill>
                <a:prstClr val="black"/>
              </a:solidFill>
              <a:latin typeface="Arial Narrow" panose="020B0606020202030204" pitchFamily="34" charset="0"/>
            </a:endParaRPr>
          </a:p>
          <a:p>
            <a:pPr lvl="0">
              <a:tabLst>
                <a:tab pos="269875" algn="l"/>
              </a:tabLst>
            </a:pPr>
            <a:r>
              <a:rPr lang="de-DE" sz="750" b="1" dirty="0">
                <a:solidFill>
                  <a:prstClr val="black"/>
                </a:solidFill>
                <a:latin typeface="Arial Narrow" panose="020B0606020202030204" pitchFamily="34" charset="0"/>
              </a:rPr>
              <a:t>a) </a:t>
            </a:r>
            <a:r>
              <a:rPr lang="de-DE" sz="750" dirty="0">
                <a:solidFill>
                  <a:prstClr val="black"/>
                </a:solidFill>
                <a:latin typeface="Arial Narrow" panose="020B0606020202030204" pitchFamily="34" charset="0"/>
              </a:rPr>
              <a:t>Wird die Reise </a:t>
            </a:r>
            <a:r>
              <a:rPr lang="de-DE" sz="750" b="1" dirty="0">
                <a:solidFill>
                  <a:prstClr val="black"/>
                </a:solidFill>
                <a:latin typeface="Arial Narrow" panose="020B0606020202030204" pitchFamily="34" charset="0"/>
              </a:rPr>
              <a:t>nicht frei von Reisemängeln </a:t>
            </a:r>
            <a:r>
              <a:rPr lang="de-DE" sz="750" dirty="0">
                <a:solidFill>
                  <a:prstClr val="black"/>
                </a:solidFill>
                <a:latin typeface="Arial Narrow" panose="020B0606020202030204" pitchFamily="34" charset="0"/>
              </a:rPr>
              <a:t>erbracht, kann der Gast </a:t>
            </a:r>
            <a:r>
              <a:rPr lang="de-DE" sz="750" b="1" dirty="0">
                <a:solidFill>
                  <a:prstClr val="black"/>
                </a:solidFill>
                <a:latin typeface="Arial Narrow" panose="020B0606020202030204" pitchFamily="34" charset="0"/>
              </a:rPr>
              <a:t>Abhilfe verlangen</a:t>
            </a:r>
            <a:r>
              <a:rPr lang="de-DE" sz="750" dirty="0">
                <a:solidFill>
                  <a:prstClr val="black"/>
                </a:solidFill>
                <a:latin typeface="Arial Narrow" panose="020B0606020202030204" pitchFamily="34" charset="0"/>
              </a:rPr>
              <a:t>. </a:t>
            </a:r>
          </a:p>
          <a:p>
            <a:pPr marL="87313" lvl="0" indent="-87313">
              <a:tabLst>
                <a:tab pos="269875" algn="l"/>
              </a:tabLst>
            </a:pPr>
            <a:r>
              <a:rPr lang="de-DE" sz="750" b="1" dirty="0">
                <a:solidFill>
                  <a:prstClr val="black"/>
                </a:solidFill>
                <a:latin typeface="Arial Narrow" panose="020B0606020202030204" pitchFamily="34" charset="0"/>
              </a:rPr>
              <a:t>b) </a:t>
            </a:r>
            <a:r>
              <a:rPr lang="de-DE" sz="750" dirty="0">
                <a:solidFill>
                  <a:prstClr val="black"/>
                </a:solidFill>
                <a:latin typeface="Arial Narrow" panose="020B0606020202030204" pitchFamily="34" charset="0"/>
              </a:rPr>
              <a:t>Der </a:t>
            </a:r>
            <a:r>
              <a:rPr lang="de-DE" sz="750" b="1" dirty="0">
                <a:solidFill>
                  <a:prstClr val="black"/>
                </a:solidFill>
                <a:latin typeface="Arial Narrow" panose="020B0606020202030204" pitchFamily="34" charset="0"/>
              </a:rPr>
              <a:t>Gast ist verpflichtet, auftretende Mängel unverzüglich dem Vertreter des DJH-LvBW vor Ort zur Kenntnis zu geben</a:t>
            </a:r>
            <a:r>
              <a:rPr lang="de-DE" sz="750" dirty="0">
                <a:solidFill>
                  <a:prstClr val="black"/>
                </a:solidFill>
                <a:latin typeface="Arial Narrow" panose="020B0606020202030204" pitchFamily="34" charset="0"/>
              </a:rPr>
              <a:t>. Ist ein Vertreter des DJH-LvBW vor Ort nicht vorhanden oder vertraglich nicht geschuldet, sind etwaige Reisemängel an das DJH-LvBW unter der </a:t>
            </a:r>
            <a:r>
              <a:rPr lang="de-DE" sz="750" b="1" dirty="0">
                <a:solidFill>
                  <a:prstClr val="black"/>
                </a:solidFill>
                <a:latin typeface="Arial Narrow" panose="020B0606020202030204" pitchFamily="34" charset="0"/>
              </a:rPr>
              <a:t>mitgeteilten Kontakt-stelle </a:t>
            </a:r>
            <a:r>
              <a:rPr lang="de-DE" sz="750" dirty="0">
                <a:solidFill>
                  <a:prstClr val="black"/>
                </a:solidFill>
                <a:latin typeface="Arial Narrow" panose="020B0606020202030204" pitchFamily="34" charset="0"/>
              </a:rPr>
              <a:t>des DJH-LvBW zur Kenntnis zu bringen; über die Erreichbarkeit des Vertreters des DJH-LvBW bzw. seiner Kontaktstelle vor Ort wird in </a:t>
            </a:r>
            <a:r>
              <a:rPr lang="de-DE" sz="750" b="1" dirty="0">
                <a:solidFill>
                  <a:prstClr val="black"/>
                </a:solidFill>
                <a:latin typeface="Arial Narrow" panose="020B0606020202030204" pitchFamily="34" charset="0"/>
              </a:rPr>
              <a:t>der Buchungsbestätigung unterrichtet</a:t>
            </a:r>
            <a:r>
              <a:rPr lang="de-DE" sz="750" dirty="0">
                <a:solidFill>
                  <a:prstClr val="black"/>
                </a:solidFill>
                <a:latin typeface="Arial Narrow" panose="020B0606020202030204" pitchFamily="34" charset="0"/>
              </a:rPr>
              <a:t>. Der Gast kann die Mängelanzeige auch seinem Reisevermittler, über den er die Pauschalreise gebucht hat, zur Kenntnis bringen. </a:t>
            </a:r>
          </a:p>
          <a:p>
            <a:pPr marL="87313" lvl="0" indent="-87313">
              <a:tabLst>
                <a:tab pos="269875" algn="l"/>
              </a:tabLst>
            </a:pPr>
            <a:r>
              <a:rPr lang="de-DE" sz="750" b="1" dirty="0">
                <a:solidFill>
                  <a:prstClr val="black"/>
                </a:solidFill>
                <a:latin typeface="Arial Narrow" panose="020B0606020202030204" pitchFamily="34" charset="0"/>
              </a:rPr>
              <a:t>c) </a:t>
            </a:r>
            <a:r>
              <a:rPr lang="de-DE" sz="750" dirty="0">
                <a:solidFill>
                  <a:prstClr val="black"/>
                </a:solidFill>
                <a:latin typeface="Arial Narrow" panose="020B0606020202030204" pitchFamily="34" charset="0"/>
              </a:rPr>
              <a:t>Der Vertreter des DJH-LvBW ist beauftragt, für Abhilfe zu sorgen, sofern dies möglich ist. Er ist jedoch nicht befugt, Ansprüche gegen den DJH-LvBW anzuerkennen und/oder zu bestätigen. </a:t>
            </a:r>
          </a:p>
          <a:p>
            <a:pPr marL="87313" lvl="0" indent="-87313">
              <a:tabLst>
                <a:tab pos="269875" algn="l"/>
              </a:tabLst>
            </a:pPr>
            <a:r>
              <a:rPr lang="de-DE" sz="750" b="1" dirty="0">
                <a:solidFill>
                  <a:prstClr val="black"/>
                </a:solidFill>
                <a:latin typeface="Arial Narrow" panose="020B0606020202030204" pitchFamily="34" charset="0"/>
              </a:rPr>
              <a:t>d) </a:t>
            </a:r>
            <a:r>
              <a:rPr lang="de-DE" sz="750" dirty="0">
                <a:solidFill>
                  <a:prstClr val="black"/>
                </a:solidFill>
                <a:latin typeface="Arial Narrow" panose="020B0606020202030204" pitchFamily="34" charset="0"/>
              </a:rPr>
              <a:t>Soweit das DJH-LvBW infolge einer </a:t>
            </a:r>
            <a:r>
              <a:rPr lang="de-DE" sz="750" b="1" dirty="0">
                <a:solidFill>
                  <a:prstClr val="black"/>
                </a:solidFill>
                <a:latin typeface="Arial Narrow" panose="020B0606020202030204" pitchFamily="34" charset="0"/>
              </a:rPr>
              <a:t>schuldhaften Unterlassung der Mängelanzeige </a:t>
            </a:r>
            <a:r>
              <a:rPr lang="de-DE" sz="750" dirty="0">
                <a:solidFill>
                  <a:prstClr val="black"/>
                </a:solidFill>
                <a:latin typeface="Arial Narrow" panose="020B0606020202030204" pitchFamily="34" charset="0"/>
              </a:rPr>
              <a:t>durch den Gast nicht Abhilfe schaffen konnte, kann der Gast </a:t>
            </a:r>
            <a:r>
              <a:rPr lang="de-DE" sz="750" b="1" dirty="0">
                <a:solidFill>
                  <a:prstClr val="black"/>
                </a:solidFill>
                <a:latin typeface="Arial Narrow" panose="020B0606020202030204" pitchFamily="34" charset="0"/>
              </a:rPr>
              <a:t>weder Minderungsansprüche </a:t>
            </a:r>
            <a:r>
              <a:rPr lang="de-DE" sz="750" dirty="0">
                <a:solidFill>
                  <a:prstClr val="black"/>
                </a:solidFill>
                <a:latin typeface="Arial Narrow" panose="020B0606020202030204" pitchFamily="34" charset="0"/>
              </a:rPr>
              <a:t>nach § 651m BGB </a:t>
            </a:r>
            <a:r>
              <a:rPr lang="de-DE" sz="750" b="1" dirty="0">
                <a:solidFill>
                  <a:prstClr val="black"/>
                </a:solidFill>
                <a:latin typeface="Arial Narrow" panose="020B0606020202030204" pitchFamily="34" charset="0"/>
              </a:rPr>
              <a:t>noch Schadensersatzansprüche </a:t>
            </a:r>
            <a:r>
              <a:rPr lang="de-DE" sz="750" dirty="0">
                <a:solidFill>
                  <a:prstClr val="black"/>
                </a:solidFill>
                <a:latin typeface="Arial Narrow" panose="020B0606020202030204" pitchFamily="34" charset="0"/>
              </a:rPr>
              <a:t>nach § 651n BGB geltend machen.</a:t>
            </a:r>
          </a:p>
          <a:p>
            <a:pPr marL="87313" lvl="0" indent="-87313">
              <a:tabLst>
                <a:tab pos="269875" algn="l"/>
              </a:tabLst>
            </a:pPr>
            <a:endParaRPr lang="de-DE" sz="200" b="1" dirty="0">
              <a:solidFill>
                <a:prstClr val="black"/>
              </a:solidFill>
              <a:latin typeface="Arial Narrow" panose="020B0606020202030204" pitchFamily="34" charset="0"/>
            </a:endParaRPr>
          </a:p>
          <a:p>
            <a:pPr lvl="0"/>
            <a:r>
              <a:rPr lang="de-DE" sz="750" b="1" dirty="0">
                <a:solidFill>
                  <a:prstClr val="black"/>
                </a:solidFill>
                <a:latin typeface="Arial Narrow" panose="020B0606020202030204" pitchFamily="34" charset="0"/>
              </a:rPr>
              <a:t>14.3 </a:t>
            </a:r>
            <a:r>
              <a:rPr lang="de-DE" sz="750" dirty="0">
                <a:solidFill>
                  <a:prstClr val="black"/>
                </a:solidFill>
                <a:latin typeface="Arial Narrow" panose="020B0606020202030204" pitchFamily="34" charset="0"/>
              </a:rPr>
              <a:t>Der Gast kann den Pauschalreisevertrag gemäß § 651l BGB kündigen, wenn der Vertrag durch den Reisemangel im Sinne des § 651i Abs. 2 BGB erheblich beeinträchtigt wird und das DJH-LvBW eine vom Gast bestimmte angemessene Frist hat verstreichen lassen, ohne Abhilfe zu leisten. Einer Fristbestimmung durch den Gast bedarf es nicht, wenn die die Abhilfe vom DJH-LvBW verweigert wird oder wenn die sofortige Abhilfe notwendig ist. </a:t>
            </a:r>
          </a:p>
        </p:txBody>
      </p:sp>
      <p:sp>
        <p:nvSpPr>
          <p:cNvPr id="6" name="Rechteck 5"/>
          <p:cNvSpPr/>
          <p:nvPr/>
        </p:nvSpPr>
        <p:spPr>
          <a:xfrm>
            <a:off x="3853031" y="1315839"/>
            <a:ext cx="3528000" cy="8933215"/>
          </a:xfrm>
          <a:prstGeom prst="rect">
            <a:avLst/>
          </a:prstGeom>
        </p:spPr>
        <p:txBody>
          <a:bodyPr lIns="36000" rIns="36000">
            <a:spAutoFit/>
          </a:bodyPr>
          <a:lstStyle/>
          <a:p>
            <a:pPr>
              <a:spcAft>
                <a:spcPts val="100"/>
              </a:spcAft>
            </a:pPr>
            <a:r>
              <a:rPr lang="de-DE" sz="800" b="1" dirty="0">
                <a:latin typeface="Arial Narrow" panose="020B0606020202030204" pitchFamily="34" charset="0"/>
              </a:rPr>
              <a:t>15. Beschränkung der Haftung </a:t>
            </a:r>
          </a:p>
          <a:p>
            <a:r>
              <a:rPr lang="de-DE" sz="750" b="1" dirty="0">
                <a:latin typeface="Arial Narrow" panose="020B0606020202030204" pitchFamily="34" charset="0"/>
              </a:rPr>
              <a:t>15.1 </a:t>
            </a:r>
            <a:r>
              <a:rPr lang="de-DE" sz="750" dirty="0">
                <a:latin typeface="Arial Narrow" panose="020B0606020202030204" pitchFamily="34" charset="0"/>
              </a:rPr>
              <a:t>Die vertragliche Haftung des DJH-LvBW für Schäden, die nicht aus der Verletzung des Lebens, des Körpers oder der Gesundheit resultieren und nicht schuldhaft herbeigeführt wurden, ist auf den dreifachen Reisepreis beschränkt. Möglicherweise darüber hinausgehende Ansprüche nach dem Montrealer Übereinkommen bzw. dem Luftverkehrsgesetz bleiben von dieser Haftungs-beschränkung unberührt. </a:t>
            </a:r>
          </a:p>
          <a:p>
            <a:endParaRPr lang="de-DE" sz="200" b="1" dirty="0">
              <a:latin typeface="Arial Narrow" panose="020B0606020202030204" pitchFamily="34" charset="0"/>
            </a:endParaRPr>
          </a:p>
          <a:p>
            <a:r>
              <a:rPr lang="de-DE" sz="750" b="1" dirty="0">
                <a:latin typeface="Arial Narrow" panose="020B0606020202030204" pitchFamily="34" charset="0"/>
              </a:rPr>
              <a:t>15.2 Das DJH-LvBW haftet nicht für Leistungsstörungen, Personen- und Sachschäden im Zusammenhang mit Leistungen, die als Fremdleistungen lediglich vermittelt werden </a:t>
            </a:r>
            <a:r>
              <a:rPr lang="de-DE" sz="750" dirty="0">
                <a:latin typeface="Arial Narrow" panose="020B0606020202030204" pitchFamily="34" charset="0"/>
              </a:rPr>
              <a:t>(z. B. vermittelte Ausflüge, Führungen, Seminare, Sportveranstaltungen, Theaterbesuche, Ausstellungen), </a:t>
            </a:r>
            <a:r>
              <a:rPr lang="de-DE" sz="750" b="1" dirty="0">
                <a:latin typeface="Arial Narrow" panose="020B0606020202030204" pitchFamily="34" charset="0"/>
              </a:rPr>
              <a:t>wenn diese Leistungen </a:t>
            </a:r>
            <a:r>
              <a:rPr lang="de-DE" sz="750" dirty="0">
                <a:latin typeface="Arial Narrow" panose="020B0606020202030204" pitchFamily="34" charset="0"/>
              </a:rPr>
              <a:t>in der Reiseausschreibung und der Buchungsbestätigung ausdrücklich und unter Angabe der Identität und Anschrift des vermittelten Vertragspartners als Fremdleistungen so eindeutig gekennzeichnet wurden, dass sie für den Gast </a:t>
            </a:r>
            <a:r>
              <a:rPr lang="de-DE" sz="750" b="1" dirty="0">
                <a:latin typeface="Arial Narrow" panose="020B0606020202030204" pitchFamily="34" charset="0"/>
              </a:rPr>
              <a:t>erkennbar nicht Bestandteil der Pauschalreise des DJH-LvBW sind und getrennt ausgewählt wurden. </a:t>
            </a:r>
            <a:r>
              <a:rPr lang="de-DE" sz="750" dirty="0">
                <a:latin typeface="Arial Narrow" panose="020B0606020202030204" pitchFamily="34" charset="0"/>
              </a:rPr>
              <a:t>Die §§ 651b, 651c, 651w und 651y BGB bleiben unberührt. Das DJH-LvBW haftet jedoch für einen Schaden des Gastes, wenn und soweit die Verletzung von Hinweis-, Aufklärungs- oder Organisationspflichten des DJH-LvBW ursächlich sind. </a:t>
            </a:r>
          </a:p>
          <a:p>
            <a:endParaRPr lang="de-DE" sz="300" dirty="0">
              <a:latin typeface="Arial Narrow" panose="020B0606020202030204" pitchFamily="34" charset="0"/>
            </a:endParaRPr>
          </a:p>
          <a:p>
            <a:pPr>
              <a:spcAft>
                <a:spcPts val="100"/>
              </a:spcAft>
            </a:pPr>
            <a:r>
              <a:rPr lang="de-DE" sz="800" b="1" dirty="0">
                <a:latin typeface="Arial Narrow" panose="020B0606020202030204" pitchFamily="34" charset="0"/>
              </a:rPr>
              <a:t>16. Geltendmachung von Ansprüchen </a:t>
            </a:r>
          </a:p>
          <a:p>
            <a:r>
              <a:rPr lang="de-DE" sz="750" dirty="0">
                <a:latin typeface="Arial Narrow" panose="020B0606020202030204" pitchFamily="34" charset="0"/>
              </a:rPr>
              <a:t>Der Gast hat Ansprüche nach § 651i Abs. 3 Nr. 2, 4 bis 7 BGB </a:t>
            </a:r>
            <a:r>
              <a:rPr lang="de-DE" sz="750" b="1" dirty="0">
                <a:latin typeface="Arial Narrow" panose="020B0606020202030204" pitchFamily="34" charset="0"/>
              </a:rPr>
              <a:t>gegenüber dem DJH-LvBW geltend zu machen</a:t>
            </a:r>
            <a:r>
              <a:rPr lang="de-DE" sz="750" dirty="0">
                <a:latin typeface="Arial Narrow" panose="020B0606020202030204" pitchFamily="34" charset="0"/>
              </a:rPr>
              <a:t>. Die Geltendmachung kann auch über den Reisevermittler erfolgen, wenn die Pauschalreise über diesen Reisevermittler gebucht war. Eine Geltendmachung in </a:t>
            </a:r>
            <a:r>
              <a:rPr lang="de-DE" sz="750" b="1" dirty="0">
                <a:latin typeface="Arial Narrow" panose="020B0606020202030204" pitchFamily="34" charset="0"/>
              </a:rPr>
              <a:t>Textform </a:t>
            </a:r>
            <a:r>
              <a:rPr lang="de-DE" sz="750" dirty="0">
                <a:latin typeface="Arial Narrow" panose="020B0606020202030204" pitchFamily="34" charset="0"/>
              </a:rPr>
              <a:t>wird empfohlen. </a:t>
            </a:r>
          </a:p>
          <a:p>
            <a:endParaRPr lang="de-DE" sz="400" dirty="0">
              <a:latin typeface="Arial Narrow" panose="020B0606020202030204" pitchFamily="34" charset="0"/>
            </a:endParaRPr>
          </a:p>
          <a:p>
            <a:pPr>
              <a:spcAft>
                <a:spcPts val="100"/>
              </a:spcAft>
            </a:pPr>
            <a:r>
              <a:rPr lang="de-DE" sz="800" b="1" dirty="0">
                <a:latin typeface="Arial Narrow" panose="020B0606020202030204" pitchFamily="34" charset="0"/>
              </a:rPr>
              <a:t>17. Pass-, Visa- und Gesundheitsvorschriften </a:t>
            </a:r>
          </a:p>
          <a:p>
            <a:r>
              <a:rPr lang="de-DE" sz="750" b="1" dirty="0">
                <a:latin typeface="Arial Narrow" panose="020B0606020202030204" pitchFamily="34" charset="0"/>
              </a:rPr>
              <a:t>17.1 </a:t>
            </a:r>
            <a:r>
              <a:rPr lang="de-DE" sz="750" dirty="0">
                <a:latin typeface="Arial Narrow" panose="020B0606020202030204" pitchFamily="34" charset="0"/>
              </a:rPr>
              <a:t>Das DJH-LvBW wird den Gast über allgemeine Pass- und Visaerfordernisse sowie gesundheitspolizeiliche Formalitäten des Bestimmungslandes einschließlich der ungefähren Fristen für die Erlangung von gegebenenfalls notwendigen Visa vor Vertragsabschluss sowie über deren evtl. Änderungen vor Reiseantritt unterrichten. </a:t>
            </a:r>
          </a:p>
          <a:p>
            <a:endParaRPr lang="de-DE" sz="200" dirty="0">
              <a:latin typeface="Arial Narrow" panose="020B0606020202030204" pitchFamily="34" charset="0"/>
            </a:endParaRPr>
          </a:p>
          <a:p>
            <a:r>
              <a:rPr lang="de-DE" sz="750" b="1" dirty="0">
                <a:latin typeface="Arial Narrow" panose="020B0606020202030204" pitchFamily="34" charset="0"/>
              </a:rPr>
              <a:t>17.2 </a:t>
            </a:r>
            <a:r>
              <a:rPr lang="de-DE" sz="750" dirty="0">
                <a:latin typeface="Arial Narrow" panose="020B0606020202030204" pitchFamily="34" charset="0"/>
              </a:rPr>
              <a:t>Der Gast ist verantwortlich für das Beschaffen und Mitführen der behördlich notwendigen Reisedokumente, eventuell erforderliche Impfungen sowie das Einhalten von Zoll- und Devisen-vorschriften. Nachteile, die aus der Nichtbeachtung dieser Vorschriften erwachsen, z. B.  die Zahlung von Rücktrittskosten, gehen zulasten des Gastes. Dies gilt nicht, wenn das DJH-LVBW nicht, unzureichend oder falsch informiert hat. </a:t>
            </a:r>
          </a:p>
          <a:p>
            <a:endParaRPr lang="de-DE" sz="200" dirty="0">
              <a:latin typeface="Arial Narrow" panose="020B0606020202030204" pitchFamily="34" charset="0"/>
            </a:endParaRPr>
          </a:p>
          <a:p>
            <a:r>
              <a:rPr lang="de-DE" sz="750" b="1" dirty="0">
                <a:latin typeface="Arial Narrow" panose="020B0606020202030204" pitchFamily="34" charset="0"/>
              </a:rPr>
              <a:t>17.3 </a:t>
            </a:r>
            <a:r>
              <a:rPr lang="de-DE" sz="750" dirty="0">
                <a:latin typeface="Arial Narrow" panose="020B0606020202030204" pitchFamily="34" charset="0"/>
              </a:rPr>
              <a:t>Das DJH-LvBW haftet nicht für die rechtzeitige Erteilung und den Zugang notwendiger Visa durch die jeweilige diplomatische Vertretung, wenn der Gast das DJH-LvBW mit der Besorgung beauftragt hat, es sei denn, dass das DJH-LVBW eigene Pflichten schuldhaft verletzt hat. </a:t>
            </a:r>
          </a:p>
          <a:p>
            <a:endParaRPr lang="de-DE" sz="400" dirty="0">
              <a:latin typeface="Arial Narrow" panose="020B0606020202030204" pitchFamily="34" charset="0"/>
            </a:endParaRPr>
          </a:p>
          <a:p>
            <a:r>
              <a:rPr lang="de-DE" sz="800" b="1" dirty="0">
                <a:latin typeface="Arial Narrow" panose="020B0606020202030204" pitchFamily="34" charset="0"/>
              </a:rPr>
              <a:t>18. Alternative Streitbeilegung; Rechtswahl- und Gerichtsstandsvereinbarung</a:t>
            </a:r>
          </a:p>
          <a:p>
            <a:r>
              <a:rPr lang="de-DE" sz="750" b="1" dirty="0">
                <a:latin typeface="Arial Narrow" panose="020B0606020202030204" pitchFamily="34" charset="0"/>
              </a:rPr>
              <a:t>18.1 </a:t>
            </a:r>
            <a:r>
              <a:rPr lang="de-DE" sz="750" dirty="0">
                <a:latin typeface="Arial Narrow" panose="020B0606020202030204" pitchFamily="34" charset="0"/>
              </a:rPr>
              <a:t>Das DJH-LvBW weist im Hinblick auf das Gesetz über Verbraucherstreitbeilegung darauf hin, dass das </a:t>
            </a:r>
            <a:r>
              <a:rPr lang="de-DE" sz="750" b="1" dirty="0">
                <a:latin typeface="Arial Narrow" panose="020B0606020202030204" pitchFamily="34" charset="0"/>
              </a:rPr>
              <a:t>DJH-LvBW nicht an einer freiwilligen Verbraucherstreitbeilegung teilnimmt</a:t>
            </a:r>
            <a:r>
              <a:rPr lang="de-DE" sz="750" dirty="0">
                <a:latin typeface="Arial Narrow" panose="020B0606020202030204" pitchFamily="34" charset="0"/>
              </a:rPr>
              <a:t>. Sofern eine Verbraucherstreitbeilegung nach Drucklegung dieser Reisebedingungen für das DJH-LvBW </a:t>
            </a:r>
            <a:r>
              <a:rPr lang="de-DE" sz="750" b="1" dirty="0">
                <a:latin typeface="Arial Narrow" panose="020B0606020202030204" pitchFamily="34" charset="0"/>
              </a:rPr>
              <a:t>verpflichtend würde</a:t>
            </a:r>
            <a:r>
              <a:rPr lang="de-DE" sz="750" dirty="0">
                <a:latin typeface="Arial Narrow" panose="020B0606020202030204" pitchFamily="34" charset="0"/>
              </a:rPr>
              <a:t>, </a:t>
            </a:r>
            <a:r>
              <a:rPr lang="de-DE" sz="750" b="1" dirty="0">
                <a:latin typeface="Arial Narrow" panose="020B0606020202030204" pitchFamily="34" charset="0"/>
              </a:rPr>
              <a:t>informiert das DJH-LvBW </a:t>
            </a:r>
            <a:r>
              <a:rPr lang="de-DE" sz="750" dirty="0">
                <a:latin typeface="Arial Narrow" panose="020B0606020202030204" pitchFamily="34" charset="0"/>
              </a:rPr>
              <a:t>die Verbraucher hierüber in geeigneter Form. Das DJH-LvBW weist für alle Reiseverträge, die im elektronischen Rechtsverkehr geschlossen wurden, auf die </a:t>
            </a:r>
            <a:r>
              <a:rPr lang="de-DE" sz="750" b="1" dirty="0">
                <a:latin typeface="Arial Narrow" panose="020B0606020202030204" pitchFamily="34" charset="0"/>
              </a:rPr>
              <a:t>europäische Online-Streitbeilegungs-Plattform </a:t>
            </a:r>
            <a:r>
              <a:rPr lang="de-DE" sz="750" b="1" dirty="0">
                <a:latin typeface="Arial Narrow" panose="020B0606020202030204" pitchFamily="34" charset="0"/>
                <a:hlinkClick r:id="rId6"/>
              </a:rPr>
              <a:t>http://ec.europa.eu/consumers/odr/ </a:t>
            </a:r>
            <a:r>
              <a:rPr lang="de-DE" sz="750" dirty="0">
                <a:latin typeface="Arial Narrow" panose="020B0606020202030204" pitchFamily="34" charset="0"/>
              </a:rPr>
              <a:t>hin. </a:t>
            </a:r>
          </a:p>
          <a:p>
            <a:endParaRPr lang="de-DE" sz="200" dirty="0">
              <a:latin typeface="Arial Narrow" panose="020B0606020202030204" pitchFamily="34" charset="0"/>
            </a:endParaRPr>
          </a:p>
          <a:p>
            <a:r>
              <a:rPr lang="de-DE" sz="750" b="1" dirty="0">
                <a:latin typeface="Arial Narrow" panose="020B0606020202030204" pitchFamily="34" charset="0"/>
              </a:rPr>
              <a:t>18.2 </a:t>
            </a:r>
            <a:r>
              <a:rPr lang="de-DE" sz="750" dirty="0">
                <a:latin typeface="Arial Narrow" panose="020B0606020202030204" pitchFamily="34" charset="0"/>
              </a:rPr>
              <a:t>Für Gäste, die nicht Angehörige eines Mitgliedstaats der Europäischen Union oder Schweizer Staatsbürger sind, wird für das gesamte Rechts- und Vertragsverhältnis zwischen dem Gast und dem DJH-LvBW die ausschließliche Geltung des deutschen Rechts vereinbart. Solche Gäste können den DJH-LvBW ausschließlich an dessen Sitz verklagen. </a:t>
            </a:r>
          </a:p>
          <a:p>
            <a:endParaRPr lang="de-DE" sz="200" dirty="0">
              <a:latin typeface="Arial Narrow" panose="020B0606020202030204" pitchFamily="34" charset="0"/>
            </a:endParaRPr>
          </a:p>
          <a:p>
            <a:r>
              <a:rPr lang="de-DE" sz="750" b="1" dirty="0">
                <a:latin typeface="Arial Narrow" panose="020B0606020202030204" pitchFamily="34" charset="0"/>
              </a:rPr>
              <a:t>18.3 </a:t>
            </a:r>
            <a:r>
              <a:rPr lang="de-DE" sz="750" dirty="0">
                <a:latin typeface="Arial Narrow" panose="020B0606020202030204" pitchFamily="34" charset="0"/>
              </a:rPr>
              <a:t>Für Klagen des DJH-LvBW gegen Gäste bzw. Vertragspartner des Pauschalreisevertrages, die Kaufleute, juristische Personen des öffentlichen oder privaten Rechts oder Personen sind, die ihren Wohnsitz oder gewöhnlichen Aufenthaltsort im Ausland haben oder deren Wohnsitz oder gewöhnlicher Aufenthalt im Zeitpunkt der Klageerhebung nicht bekannt ist, wird als Gerichtsstand der Sitz des DJH-LvBW vereinbart. </a:t>
            </a:r>
          </a:p>
          <a:p>
            <a:r>
              <a:rPr lang="de-DE" sz="750" b="1" dirty="0">
                <a:latin typeface="Arial Narrow" panose="020B0606020202030204" pitchFamily="34" charset="0"/>
              </a:rPr>
              <a:t>_______________________________________________________________________________ </a:t>
            </a:r>
            <a:endParaRPr lang="de-DE" sz="750" dirty="0">
              <a:latin typeface="Arial Narrow" panose="020B0606020202030204" pitchFamily="34" charset="0"/>
            </a:endParaRPr>
          </a:p>
          <a:p>
            <a:pPr>
              <a:spcBef>
                <a:spcPts val="600"/>
              </a:spcBef>
            </a:pPr>
            <a:r>
              <a:rPr lang="de-DE" sz="750" b="1" dirty="0">
                <a:latin typeface="Arial Narrow" panose="020B0606020202030204" pitchFamily="34" charset="0"/>
              </a:rPr>
              <a:t>© Urheberrechtlich geschützt </a:t>
            </a:r>
            <a:endParaRPr lang="de-DE" sz="750" dirty="0">
              <a:latin typeface="Arial Narrow" panose="020B0606020202030204" pitchFamily="34" charset="0"/>
            </a:endParaRPr>
          </a:p>
          <a:p>
            <a:r>
              <a:rPr lang="de-DE" sz="750" b="1" dirty="0">
                <a:latin typeface="Arial Narrow" panose="020B0606020202030204" pitchFamily="34" charset="0"/>
              </a:rPr>
              <a:t>Noll &amp; Hütten Rechtsanwälte, Stuttgart | München, 2017 – 2018</a:t>
            </a:r>
          </a:p>
          <a:p>
            <a:r>
              <a:rPr lang="de-DE" sz="750" b="1" u="sng" dirty="0">
                <a:latin typeface="Arial Narrow" panose="020B0606020202030204" pitchFamily="34" charset="0"/>
              </a:rPr>
              <a:t>_______________________________________________________________________________</a:t>
            </a:r>
          </a:p>
          <a:p>
            <a:endParaRPr lang="de-DE" sz="750" dirty="0">
              <a:latin typeface="Arial Narrow" panose="020B0606020202030204" pitchFamily="34" charset="0"/>
            </a:endParaRPr>
          </a:p>
          <a:p>
            <a:r>
              <a:rPr lang="de-DE" sz="800" b="1" dirty="0">
                <a:latin typeface="Arial Narrow" panose="020B0606020202030204" pitchFamily="34" charset="0"/>
              </a:rPr>
              <a:t>Reiseveranstalter ist: </a:t>
            </a:r>
          </a:p>
          <a:p>
            <a:endParaRPr lang="de-DE" sz="400" dirty="0">
              <a:latin typeface="Arial Narrow" panose="020B0606020202030204" pitchFamily="34" charset="0"/>
            </a:endParaRPr>
          </a:p>
          <a:p>
            <a:r>
              <a:rPr lang="de-DE" sz="800" b="1" dirty="0">
                <a:latin typeface="Arial Narrow" panose="020B0606020202030204" pitchFamily="34" charset="0"/>
              </a:rPr>
              <a:t>Deutsches Jugendherbergswerk Landesverband BADEN-WÜRTTEMBERG e.V. </a:t>
            </a:r>
          </a:p>
          <a:p>
            <a:r>
              <a:rPr lang="de-DE" sz="800" dirty="0">
                <a:latin typeface="Arial Narrow" panose="020B0606020202030204" pitchFamily="34" charset="0"/>
              </a:rPr>
              <a:t>www.jugendherberge-bw.de </a:t>
            </a:r>
          </a:p>
          <a:p>
            <a:pPr>
              <a:spcBef>
                <a:spcPts val="100"/>
              </a:spcBef>
            </a:pPr>
            <a:r>
              <a:rPr lang="de-DE" sz="800" dirty="0">
                <a:latin typeface="Arial Narrow" panose="020B0606020202030204" pitchFamily="34" charset="0"/>
              </a:rPr>
              <a:t>Vorsitzende: Dr. Susanne Pacher </a:t>
            </a:r>
          </a:p>
          <a:p>
            <a:r>
              <a:rPr lang="de-DE" sz="800" dirty="0">
                <a:latin typeface="Arial Narrow" panose="020B0606020202030204" pitchFamily="34" charset="0"/>
              </a:rPr>
              <a:t>Geschäftsführer: Karl Rosner </a:t>
            </a:r>
          </a:p>
          <a:p>
            <a:r>
              <a:rPr lang="de-DE" sz="800" dirty="0">
                <a:latin typeface="Arial Narrow" panose="020B0606020202030204" pitchFamily="34" charset="0"/>
              </a:rPr>
              <a:t>Fritz-Walter-Weg 19</a:t>
            </a:r>
          </a:p>
          <a:p>
            <a:pPr>
              <a:spcAft>
                <a:spcPts val="100"/>
              </a:spcAft>
            </a:pPr>
            <a:r>
              <a:rPr lang="de-DE" sz="800" dirty="0">
                <a:latin typeface="Arial Narrow" panose="020B0606020202030204" pitchFamily="34" charset="0"/>
              </a:rPr>
              <a:t>70372 Stuttgart </a:t>
            </a:r>
          </a:p>
          <a:p>
            <a:r>
              <a:rPr lang="de-DE" sz="800" dirty="0">
                <a:latin typeface="Arial Narrow" panose="020B0606020202030204" pitchFamily="34" charset="0"/>
              </a:rPr>
              <a:t>Telefon: 0711 166 86-0 </a:t>
            </a:r>
          </a:p>
          <a:p>
            <a:r>
              <a:rPr lang="de-DE" sz="800" dirty="0">
                <a:latin typeface="Arial Narrow" panose="020B0606020202030204" pitchFamily="34" charset="0"/>
              </a:rPr>
              <a:t>Fax: 0711 166 86-30 </a:t>
            </a:r>
          </a:p>
          <a:p>
            <a:r>
              <a:rPr lang="de-DE" sz="800" dirty="0">
                <a:latin typeface="Arial Narrow" panose="020B0606020202030204" pitchFamily="34" charset="0"/>
              </a:rPr>
              <a:t>E-Mail: </a:t>
            </a:r>
            <a:r>
              <a:rPr lang="de-DE" sz="800" dirty="0">
                <a:latin typeface="Arial Narrow" panose="020B0606020202030204" pitchFamily="34" charset="0"/>
                <a:hlinkClick r:id="rId7"/>
              </a:rPr>
              <a:t>info-stuttgart-bw@jugendherberge.de</a:t>
            </a:r>
            <a:endParaRPr lang="de-DE" sz="800" dirty="0">
              <a:latin typeface="Arial Narrow" panose="020B0606020202030204" pitchFamily="34" charset="0"/>
            </a:endParaRPr>
          </a:p>
          <a:p>
            <a:r>
              <a:rPr lang="de-DE" sz="300" dirty="0">
                <a:latin typeface="Arial Narrow" panose="020B0606020202030204" pitchFamily="34" charset="0"/>
              </a:rPr>
              <a:t> </a:t>
            </a:r>
          </a:p>
          <a:p>
            <a:r>
              <a:rPr lang="de-DE" sz="800" dirty="0">
                <a:latin typeface="Arial Narrow" panose="020B0606020202030204" pitchFamily="34" charset="0"/>
              </a:rPr>
              <a:t>Vereinsregister: AG Mannheim / VR 100549 </a:t>
            </a:r>
          </a:p>
          <a:p>
            <a:r>
              <a:rPr lang="de-DE" sz="800" dirty="0">
                <a:latin typeface="Arial Narrow" panose="020B0606020202030204" pitchFamily="34" charset="0"/>
              </a:rPr>
              <a:t>Stand: 19.01.2019</a:t>
            </a:r>
            <a:endParaRPr lang="de-DE" sz="800" dirty="0">
              <a:solidFill>
                <a:prstClr val="black"/>
              </a:solidFill>
              <a:latin typeface="Arial Narrow" panose="020B0606020202030204" pitchFamily="34" charset="0"/>
            </a:endParaRPr>
          </a:p>
        </p:txBody>
      </p:sp>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8448" y="222697"/>
            <a:ext cx="347662"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feld 11"/>
          <p:cNvSpPr txBox="1"/>
          <p:nvPr/>
        </p:nvSpPr>
        <p:spPr>
          <a:xfrm>
            <a:off x="3276575" y="10302031"/>
            <a:ext cx="1090225" cy="230832"/>
          </a:xfrm>
          <a:prstGeom prst="rect">
            <a:avLst/>
          </a:prstGeom>
          <a:noFill/>
        </p:spPr>
        <p:txBody>
          <a:bodyPr wrap="square" rtlCol="0">
            <a:spAutoFit/>
          </a:bodyPr>
          <a:lstStyle/>
          <a:p>
            <a:pPr algn="ctr"/>
            <a:r>
              <a:rPr lang="de-DE" sz="900" dirty="0"/>
              <a:t>Seite  22 </a:t>
            </a:r>
          </a:p>
        </p:txBody>
      </p:sp>
    </p:spTree>
    <p:extLst>
      <p:ext uri="{BB962C8B-B14F-4D97-AF65-F5344CB8AC3E}">
        <p14:creationId xmlns:p14="http://schemas.microsoft.com/office/powerpoint/2010/main" val="1306221008"/>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ihandform 4"/>
          <p:cNvSpPr>
            <a:spLocks/>
          </p:cNvSpPr>
          <p:nvPr/>
        </p:nvSpPr>
        <p:spPr bwMode="auto">
          <a:xfrm flipH="1">
            <a:off x="468313" y="2252783"/>
            <a:ext cx="3887787" cy="7596000"/>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85033" tIns="44214" rIns="85033" bIns="44214">
            <a:spAutoFit/>
          </a:bodyPr>
          <a:lstStyle/>
          <a:p>
            <a:pPr algn="just" hangingPunct="0">
              <a:tabLst>
                <a:tab pos="0" algn="l"/>
                <a:tab pos="422956" algn="l"/>
                <a:tab pos="847411" algn="l"/>
                <a:tab pos="1271866" algn="l"/>
                <a:tab pos="1696321" algn="l"/>
                <a:tab pos="2120776" algn="l"/>
                <a:tab pos="2545231" algn="l"/>
                <a:tab pos="2969686" algn="l"/>
                <a:tab pos="3394142" algn="l"/>
                <a:tab pos="3818598" algn="l"/>
                <a:tab pos="4243053" algn="l"/>
                <a:tab pos="4667507" algn="l"/>
                <a:tab pos="5091963" algn="l"/>
                <a:tab pos="5516416" algn="l"/>
                <a:tab pos="5940874" algn="l"/>
                <a:tab pos="6365327" algn="l"/>
                <a:tab pos="6789784" algn="l"/>
                <a:tab pos="7214238" algn="l"/>
                <a:tab pos="7638695" algn="l"/>
                <a:tab pos="8063148" algn="l"/>
                <a:tab pos="8487605" algn="l"/>
              </a:tabLst>
              <a:defRPr/>
            </a:pPr>
            <a:endParaRPr lang="de-DE" sz="500" dirty="0">
              <a:solidFill>
                <a:srgbClr val="000000"/>
              </a:solidFill>
              <a:latin typeface="Arial" pitchFamily="34" charset="0"/>
              <a:cs typeface="Arial" pitchFamily="34" charset="0"/>
            </a:endParaRPr>
          </a:p>
          <a:p>
            <a:pPr algn="just" hangingPunct="0">
              <a:tabLst>
                <a:tab pos="0" algn="l"/>
                <a:tab pos="422956" algn="l"/>
                <a:tab pos="847411" algn="l"/>
                <a:tab pos="1271866" algn="l"/>
                <a:tab pos="1696321" algn="l"/>
                <a:tab pos="2120776" algn="l"/>
                <a:tab pos="2545231" algn="l"/>
                <a:tab pos="2969686" algn="l"/>
                <a:tab pos="3394142" algn="l"/>
                <a:tab pos="3818598" algn="l"/>
                <a:tab pos="4243053" algn="l"/>
                <a:tab pos="4667507" algn="l"/>
                <a:tab pos="5091963" algn="l"/>
                <a:tab pos="5516416" algn="l"/>
                <a:tab pos="5940874" algn="l"/>
                <a:tab pos="6365327" algn="l"/>
                <a:tab pos="6789784" algn="l"/>
                <a:tab pos="7214238" algn="l"/>
                <a:tab pos="7638695" algn="l"/>
                <a:tab pos="8063148" algn="l"/>
                <a:tab pos="8487605" algn="l"/>
              </a:tabLst>
              <a:defRPr/>
            </a:pPr>
            <a:endParaRPr lang="de-DE" sz="1100" dirty="0">
              <a:solidFill>
                <a:srgbClr val="000000"/>
              </a:solidFill>
              <a:latin typeface="Arial" pitchFamily="34" charset="0"/>
              <a:cs typeface="Arial" pitchFamily="34" charset="0"/>
            </a:endParaRPr>
          </a:p>
          <a:p>
            <a:pPr algn="just" hangingPunct="0">
              <a:tabLst>
                <a:tab pos="0" algn="l"/>
                <a:tab pos="422956" algn="l"/>
                <a:tab pos="847411" algn="l"/>
                <a:tab pos="1271866" algn="l"/>
                <a:tab pos="1696321" algn="l"/>
                <a:tab pos="2120776" algn="l"/>
                <a:tab pos="2545231" algn="l"/>
                <a:tab pos="2969686" algn="l"/>
                <a:tab pos="3394142" algn="l"/>
                <a:tab pos="3818598" algn="l"/>
                <a:tab pos="4243053" algn="l"/>
                <a:tab pos="4667507" algn="l"/>
                <a:tab pos="5091963" algn="l"/>
                <a:tab pos="5516416" algn="l"/>
                <a:tab pos="5940874" algn="l"/>
                <a:tab pos="6365327" algn="l"/>
                <a:tab pos="6789784" algn="l"/>
                <a:tab pos="7214238" algn="l"/>
                <a:tab pos="7638695" algn="l"/>
                <a:tab pos="8063148" algn="l"/>
                <a:tab pos="8487605" algn="l"/>
              </a:tabLst>
              <a:defRPr/>
            </a:pPr>
            <a:endParaRPr lang="de-DE" sz="1100" b="1" dirty="0">
              <a:solidFill>
                <a:srgbClr val="000000"/>
              </a:solidFill>
              <a:latin typeface="Arial" pitchFamily="34" charset="0"/>
              <a:cs typeface="Arial" pitchFamily="34" charset="0"/>
            </a:endParaRPr>
          </a:p>
          <a:p>
            <a:pPr hangingPunct="0">
              <a:tabLst>
                <a:tab pos="0" algn="l"/>
                <a:tab pos="422956" algn="l"/>
                <a:tab pos="847411" algn="l"/>
                <a:tab pos="1271866" algn="l"/>
                <a:tab pos="1696321" algn="l"/>
                <a:tab pos="2120776" algn="l"/>
                <a:tab pos="2545231" algn="l"/>
                <a:tab pos="2969686" algn="l"/>
                <a:tab pos="3394142" algn="l"/>
                <a:tab pos="3818598" algn="l"/>
                <a:tab pos="4243053" algn="l"/>
                <a:tab pos="4667507" algn="l"/>
                <a:tab pos="5091963" algn="l"/>
                <a:tab pos="5516416" algn="l"/>
                <a:tab pos="5940874" algn="l"/>
                <a:tab pos="6365327" algn="l"/>
                <a:tab pos="6789784" algn="l"/>
                <a:tab pos="7214238" algn="l"/>
                <a:tab pos="7638695" algn="l"/>
                <a:tab pos="8063148" algn="l"/>
                <a:tab pos="8487605" algn="l"/>
              </a:tabLst>
              <a:defRPr/>
            </a:pPr>
            <a:endParaRPr lang="de-DE" sz="1100" b="1" dirty="0">
              <a:solidFill>
                <a:srgbClr val="000000"/>
              </a:solidFill>
              <a:latin typeface="Arial" pitchFamily="34" charset="0"/>
              <a:cs typeface="Arial" pitchFamily="34" charset="0"/>
            </a:endParaRPr>
          </a:p>
          <a:p>
            <a:pPr hangingPunct="0">
              <a:tabLst>
                <a:tab pos="0" algn="l"/>
                <a:tab pos="422956" algn="l"/>
                <a:tab pos="847411" algn="l"/>
                <a:tab pos="1271866" algn="l"/>
                <a:tab pos="1696321" algn="l"/>
                <a:tab pos="2120776" algn="l"/>
                <a:tab pos="2545231" algn="l"/>
                <a:tab pos="2969686" algn="l"/>
                <a:tab pos="3394142" algn="l"/>
                <a:tab pos="3818598" algn="l"/>
                <a:tab pos="4243053" algn="l"/>
                <a:tab pos="4667507" algn="l"/>
                <a:tab pos="5091963" algn="l"/>
                <a:tab pos="5516416" algn="l"/>
                <a:tab pos="5940874" algn="l"/>
                <a:tab pos="6365327" algn="l"/>
                <a:tab pos="6789784" algn="l"/>
                <a:tab pos="7214238" algn="l"/>
                <a:tab pos="7638695" algn="l"/>
                <a:tab pos="8063148" algn="l"/>
                <a:tab pos="8487605" algn="l"/>
              </a:tabLst>
              <a:defRPr/>
            </a:pPr>
            <a:r>
              <a:rPr lang="de-DE" sz="1300" dirty="0">
                <a:solidFill>
                  <a:srgbClr val="000000"/>
                </a:solidFill>
                <a:latin typeface="+mn-lt"/>
                <a:cs typeface="Arial" pitchFamily="34" charset="0"/>
              </a:rPr>
              <a:t>Sie  kommen als Wochenend- oder Freizeitgruppe und möchten nur einige unserer Bausteine buchen? </a:t>
            </a:r>
            <a:endParaRPr lang="de-DE" sz="1100" b="1" dirty="0">
              <a:solidFill>
                <a:srgbClr val="000000"/>
              </a:solidFill>
              <a:latin typeface="Arial" pitchFamily="34" charset="0"/>
              <a:cs typeface="Arial" pitchFamily="34" charset="0"/>
            </a:endParaRPr>
          </a:p>
          <a:p>
            <a:pPr hangingPunct="0">
              <a:tabLst>
                <a:tab pos="0" algn="l"/>
                <a:tab pos="422956" algn="l"/>
                <a:tab pos="847411" algn="l"/>
                <a:tab pos="1271866" algn="l"/>
                <a:tab pos="1696321" algn="l"/>
                <a:tab pos="2120776" algn="l"/>
                <a:tab pos="2545231" algn="l"/>
                <a:tab pos="2969686" algn="l"/>
                <a:tab pos="3394142" algn="l"/>
                <a:tab pos="3818598" algn="l"/>
                <a:tab pos="4243053" algn="l"/>
                <a:tab pos="4667507" algn="l"/>
                <a:tab pos="5091963" algn="l"/>
                <a:tab pos="5516416" algn="l"/>
                <a:tab pos="5940874" algn="l"/>
                <a:tab pos="6365327" algn="l"/>
                <a:tab pos="6789784" algn="l"/>
                <a:tab pos="7214238" algn="l"/>
                <a:tab pos="7638695" algn="l"/>
                <a:tab pos="8063148" algn="l"/>
                <a:tab pos="8487605" algn="l"/>
              </a:tabLst>
              <a:defRPr/>
            </a:pPr>
            <a:endParaRPr lang="de-DE" sz="1300" dirty="0">
              <a:solidFill>
                <a:srgbClr val="000000"/>
              </a:solidFill>
              <a:latin typeface="+mn-lt"/>
              <a:cs typeface="Arial" pitchFamily="34" charset="0"/>
            </a:endParaRPr>
          </a:p>
          <a:p>
            <a:pPr hangingPunct="0">
              <a:tabLst>
                <a:tab pos="0" algn="l"/>
                <a:tab pos="422956" algn="l"/>
                <a:tab pos="847411" algn="l"/>
                <a:tab pos="1271866" algn="l"/>
                <a:tab pos="1696321" algn="l"/>
                <a:tab pos="2120776" algn="l"/>
                <a:tab pos="2545231" algn="l"/>
                <a:tab pos="2969686" algn="l"/>
                <a:tab pos="3394142" algn="l"/>
                <a:tab pos="3818598" algn="l"/>
                <a:tab pos="4243053" algn="l"/>
                <a:tab pos="4667507" algn="l"/>
                <a:tab pos="5091963" algn="l"/>
                <a:tab pos="5516416" algn="l"/>
                <a:tab pos="5940874" algn="l"/>
                <a:tab pos="6365327" algn="l"/>
                <a:tab pos="6789784" algn="l"/>
                <a:tab pos="7214238" algn="l"/>
                <a:tab pos="7638695" algn="l"/>
                <a:tab pos="8063148" algn="l"/>
                <a:tab pos="8487605" algn="l"/>
              </a:tabLst>
              <a:defRPr/>
            </a:pPr>
            <a:r>
              <a:rPr lang="de-DE" sz="1300" dirty="0">
                <a:solidFill>
                  <a:srgbClr val="000000"/>
                </a:solidFill>
                <a:latin typeface="+mn-lt"/>
                <a:cs typeface="Arial" pitchFamily="34" charset="0"/>
              </a:rPr>
              <a:t>Dann wählen Sie Ihre Wunschbausteine aus unseren Kategorien:</a:t>
            </a:r>
          </a:p>
          <a:p>
            <a:pPr hangingPunct="0">
              <a:tabLst>
                <a:tab pos="0" algn="l"/>
                <a:tab pos="422956" algn="l"/>
                <a:tab pos="847411" algn="l"/>
                <a:tab pos="1271866" algn="l"/>
                <a:tab pos="1696321" algn="l"/>
                <a:tab pos="2120776" algn="l"/>
                <a:tab pos="2545231" algn="l"/>
                <a:tab pos="2969686" algn="l"/>
                <a:tab pos="3394142" algn="l"/>
                <a:tab pos="3818598" algn="l"/>
                <a:tab pos="4243053" algn="l"/>
                <a:tab pos="4667507" algn="l"/>
                <a:tab pos="5091963" algn="l"/>
                <a:tab pos="5516416" algn="l"/>
                <a:tab pos="5940874" algn="l"/>
                <a:tab pos="6365327" algn="l"/>
                <a:tab pos="6789784" algn="l"/>
                <a:tab pos="7214238" algn="l"/>
                <a:tab pos="7638695" algn="l"/>
                <a:tab pos="8063148" algn="l"/>
                <a:tab pos="8487605" algn="l"/>
              </a:tabLst>
              <a:defRPr/>
            </a:pPr>
            <a:endParaRPr lang="de-DE" sz="1100" dirty="0">
              <a:solidFill>
                <a:srgbClr val="000000"/>
              </a:solidFill>
              <a:latin typeface="Arial" pitchFamily="34" charset="0"/>
              <a:cs typeface="Arial" pitchFamily="34" charset="0"/>
            </a:endParaRPr>
          </a:p>
          <a:p>
            <a:pPr hangingPunct="0">
              <a:tabLst>
                <a:tab pos="0" algn="l"/>
                <a:tab pos="422956" algn="l"/>
                <a:tab pos="847411" algn="l"/>
                <a:tab pos="1271866" algn="l"/>
                <a:tab pos="1696321" algn="l"/>
                <a:tab pos="2120776" algn="l"/>
                <a:tab pos="2545231" algn="l"/>
                <a:tab pos="2969686" algn="l"/>
                <a:tab pos="3394142" algn="l"/>
                <a:tab pos="3818598" algn="l"/>
                <a:tab pos="4243053" algn="l"/>
                <a:tab pos="4667507" algn="l"/>
                <a:tab pos="5091963" algn="l"/>
                <a:tab pos="5516416" algn="l"/>
                <a:tab pos="5940874" algn="l"/>
                <a:tab pos="6365327" algn="l"/>
                <a:tab pos="6789784" algn="l"/>
                <a:tab pos="7214238" algn="l"/>
                <a:tab pos="7638695" algn="l"/>
                <a:tab pos="8063148" algn="l"/>
                <a:tab pos="8487605" algn="l"/>
              </a:tabLst>
              <a:defRPr/>
            </a:pPr>
            <a:endParaRPr lang="de-DE" sz="1100" dirty="0">
              <a:solidFill>
                <a:srgbClr val="000000"/>
              </a:solidFill>
              <a:latin typeface="Arial" pitchFamily="34" charset="0"/>
              <a:cs typeface="Arial" pitchFamily="34" charset="0"/>
            </a:endParaRPr>
          </a:p>
          <a:p>
            <a:pPr hangingPunct="0">
              <a:tabLst>
                <a:tab pos="0" algn="l"/>
                <a:tab pos="422956" algn="l"/>
                <a:tab pos="847411" algn="l"/>
                <a:tab pos="1271866" algn="l"/>
                <a:tab pos="1696321" algn="l"/>
                <a:tab pos="2120776" algn="l"/>
                <a:tab pos="2545231" algn="l"/>
                <a:tab pos="2969686" algn="l"/>
                <a:tab pos="3394142" algn="l"/>
                <a:tab pos="3818598" algn="l"/>
                <a:tab pos="4243053" algn="l"/>
                <a:tab pos="4667507" algn="l"/>
                <a:tab pos="5091963" algn="l"/>
                <a:tab pos="5516416" algn="l"/>
                <a:tab pos="5940874" algn="l"/>
                <a:tab pos="6365327" algn="l"/>
                <a:tab pos="6789784" algn="l"/>
                <a:tab pos="7214238" algn="l"/>
                <a:tab pos="7638695" algn="l"/>
                <a:tab pos="8063148" algn="l"/>
                <a:tab pos="8487605" algn="l"/>
              </a:tabLst>
              <a:defRPr/>
            </a:pPr>
            <a:endParaRPr lang="de-DE" sz="1100" b="1" dirty="0">
              <a:solidFill>
                <a:srgbClr val="000000"/>
              </a:solidFill>
              <a:latin typeface="Arial" pitchFamily="34" charset="0"/>
              <a:cs typeface="Arial" pitchFamily="34" charset="0"/>
            </a:endParaRPr>
          </a:p>
          <a:p>
            <a:pPr hangingPunct="0">
              <a:tabLst>
                <a:tab pos="0" algn="l"/>
                <a:tab pos="422956" algn="l"/>
                <a:tab pos="847411" algn="l"/>
                <a:tab pos="1271866" algn="l"/>
                <a:tab pos="1696321" algn="l"/>
                <a:tab pos="2120776" algn="l"/>
                <a:tab pos="2545231" algn="l"/>
                <a:tab pos="2969686" algn="l"/>
                <a:tab pos="3394142" algn="l"/>
                <a:tab pos="3818598" algn="l"/>
                <a:tab pos="4243053" algn="l"/>
                <a:tab pos="4667507" algn="l"/>
                <a:tab pos="5091963" algn="l"/>
                <a:tab pos="5516416" algn="l"/>
                <a:tab pos="5940874" algn="l"/>
                <a:tab pos="6365327" algn="l"/>
                <a:tab pos="6789784" algn="l"/>
                <a:tab pos="7214238" algn="l"/>
                <a:tab pos="7638695" algn="l"/>
                <a:tab pos="8063148" algn="l"/>
                <a:tab pos="8487605" algn="l"/>
              </a:tabLst>
              <a:defRPr/>
            </a:pPr>
            <a:endParaRPr lang="de-DE" sz="1100" b="1" dirty="0">
              <a:solidFill>
                <a:srgbClr val="000000"/>
              </a:solidFill>
              <a:latin typeface="Arial" pitchFamily="34" charset="0"/>
              <a:cs typeface="Arial" pitchFamily="34" charset="0"/>
            </a:endParaRPr>
          </a:p>
          <a:p>
            <a:pPr hangingPunct="0">
              <a:tabLst>
                <a:tab pos="0" algn="l"/>
                <a:tab pos="422956" algn="l"/>
                <a:tab pos="847411" algn="l"/>
                <a:tab pos="1271866" algn="l"/>
                <a:tab pos="1696321" algn="l"/>
                <a:tab pos="2120776" algn="l"/>
                <a:tab pos="2545231" algn="l"/>
                <a:tab pos="2969686" algn="l"/>
                <a:tab pos="3394142" algn="l"/>
                <a:tab pos="3818598" algn="l"/>
                <a:tab pos="4243053" algn="l"/>
                <a:tab pos="4667507" algn="l"/>
                <a:tab pos="5091963" algn="l"/>
                <a:tab pos="5516416" algn="l"/>
                <a:tab pos="5940874" algn="l"/>
                <a:tab pos="6365327" algn="l"/>
                <a:tab pos="6789784" algn="l"/>
                <a:tab pos="7214238" algn="l"/>
                <a:tab pos="7638695" algn="l"/>
                <a:tab pos="8063148" algn="l"/>
                <a:tab pos="8487605" algn="l"/>
              </a:tabLst>
              <a:defRPr/>
            </a:pPr>
            <a:endParaRPr lang="de-DE" sz="2500" b="1" dirty="0">
              <a:solidFill>
                <a:schemeClr val="accent6">
                  <a:lumMod val="75000"/>
                </a:schemeClr>
              </a:solidFill>
              <a:latin typeface="Arial" pitchFamily="34" charset="0"/>
              <a:cs typeface="Arial" pitchFamily="34" charset="0"/>
            </a:endParaRPr>
          </a:p>
          <a:p>
            <a:pPr hangingPunct="0">
              <a:tabLst>
                <a:tab pos="0" algn="l"/>
                <a:tab pos="422956" algn="l"/>
                <a:tab pos="847411" algn="l"/>
                <a:tab pos="1271866" algn="l"/>
                <a:tab pos="1696321" algn="l"/>
                <a:tab pos="2120776" algn="l"/>
                <a:tab pos="2545231" algn="l"/>
                <a:tab pos="2969686" algn="l"/>
                <a:tab pos="3394142" algn="l"/>
                <a:tab pos="3818598" algn="l"/>
                <a:tab pos="4243053" algn="l"/>
                <a:tab pos="4667507" algn="l"/>
                <a:tab pos="5091963" algn="l"/>
                <a:tab pos="5516416" algn="l"/>
                <a:tab pos="5940874" algn="l"/>
                <a:tab pos="6365327" algn="l"/>
                <a:tab pos="6789784" algn="l"/>
                <a:tab pos="7214238" algn="l"/>
                <a:tab pos="7638695" algn="l"/>
                <a:tab pos="8063148" algn="l"/>
                <a:tab pos="8487605" algn="l"/>
              </a:tabLst>
              <a:defRPr/>
            </a:pPr>
            <a:r>
              <a:rPr lang="de-DE" sz="1600" dirty="0">
                <a:solidFill>
                  <a:srgbClr val="000000"/>
                </a:solidFill>
                <a:latin typeface="Arial" pitchFamily="34" charset="0"/>
                <a:cs typeface="Arial" pitchFamily="34" charset="0"/>
              </a:rPr>
              <a:t>   </a:t>
            </a:r>
          </a:p>
          <a:p>
            <a:pPr hangingPunct="0">
              <a:tabLst>
                <a:tab pos="0" algn="l"/>
                <a:tab pos="422956" algn="l"/>
                <a:tab pos="847411" algn="l"/>
                <a:tab pos="1271866" algn="l"/>
                <a:tab pos="1696321" algn="l"/>
                <a:tab pos="2120776" algn="l"/>
                <a:tab pos="2545231" algn="l"/>
                <a:tab pos="2969686" algn="l"/>
                <a:tab pos="3394142" algn="l"/>
                <a:tab pos="3818598" algn="l"/>
                <a:tab pos="4243053" algn="l"/>
                <a:tab pos="4667507" algn="l"/>
                <a:tab pos="5091963" algn="l"/>
                <a:tab pos="5516416" algn="l"/>
                <a:tab pos="5940874" algn="l"/>
                <a:tab pos="6365327" algn="l"/>
                <a:tab pos="6789784" algn="l"/>
                <a:tab pos="7214238" algn="l"/>
                <a:tab pos="7638695" algn="l"/>
                <a:tab pos="8063148" algn="l"/>
                <a:tab pos="8487605" algn="l"/>
              </a:tabLst>
              <a:defRPr/>
            </a:pPr>
            <a:endParaRPr lang="de-DE" sz="1600" b="1" dirty="0">
              <a:solidFill>
                <a:schemeClr val="accent3">
                  <a:lumMod val="75000"/>
                </a:schemeClr>
              </a:solidFill>
              <a:latin typeface="Arial" pitchFamily="34" charset="0"/>
              <a:cs typeface="Arial" pitchFamily="34" charset="0"/>
            </a:endParaRPr>
          </a:p>
          <a:p>
            <a:pPr hangingPunct="0">
              <a:tabLst>
                <a:tab pos="0" algn="l"/>
                <a:tab pos="422956" algn="l"/>
                <a:tab pos="847411" algn="l"/>
                <a:tab pos="1271866" algn="l"/>
                <a:tab pos="1696321" algn="l"/>
                <a:tab pos="2120776" algn="l"/>
                <a:tab pos="2545231" algn="l"/>
                <a:tab pos="2969686" algn="l"/>
                <a:tab pos="3394142" algn="l"/>
                <a:tab pos="3818598" algn="l"/>
                <a:tab pos="4243053" algn="l"/>
                <a:tab pos="4667507" algn="l"/>
                <a:tab pos="5091963" algn="l"/>
                <a:tab pos="5516416" algn="l"/>
                <a:tab pos="5940874" algn="l"/>
                <a:tab pos="6365327" algn="l"/>
                <a:tab pos="6789784" algn="l"/>
                <a:tab pos="7214238" algn="l"/>
                <a:tab pos="7638695" algn="l"/>
                <a:tab pos="8063148" algn="l"/>
                <a:tab pos="8487605" algn="l"/>
              </a:tabLst>
              <a:defRPr/>
            </a:pPr>
            <a:endParaRPr lang="de-DE" sz="1600" dirty="0">
              <a:solidFill>
                <a:srgbClr val="000000"/>
              </a:solidFill>
              <a:latin typeface="Arial" pitchFamily="34" charset="0"/>
              <a:cs typeface="Arial" pitchFamily="34" charset="0"/>
            </a:endParaRPr>
          </a:p>
          <a:p>
            <a:pPr hangingPunct="0">
              <a:tabLst>
                <a:tab pos="0" algn="l"/>
                <a:tab pos="422956" algn="l"/>
                <a:tab pos="847411" algn="l"/>
                <a:tab pos="1271866" algn="l"/>
                <a:tab pos="1696321" algn="l"/>
                <a:tab pos="2120776" algn="l"/>
                <a:tab pos="2545231" algn="l"/>
                <a:tab pos="2969686" algn="l"/>
                <a:tab pos="3394142" algn="l"/>
                <a:tab pos="3818598" algn="l"/>
                <a:tab pos="4243053" algn="l"/>
                <a:tab pos="4667507" algn="l"/>
                <a:tab pos="5091963" algn="l"/>
                <a:tab pos="5516416" algn="l"/>
                <a:tab pos="5940874" algn="l"/>
                <a:tab pos="6365327" algn="l"/>
                <a:tab pos="6789784" algn="l"/>
                <a:tab pos="7214238" algn="l"/>
                <a:tab pos="7638695" algn="l"/>
                <a:tab pos="8063148" algn="l"/>
                <a:tab pos="8487605" algn="l"/>
              </a:tabLst>
              <a:defRPr/>
            </a:pPr>
            <a:endParaRPr lang="de-DE" sz="1600" dirty="0">
              <a:solidFill>
                <a:srgbClr val="000000"/>
              </a:solidFill>
              <a:latin typeface="Arial" pitchFamily="34" charset="0"/>
              <a:cs typeface="Arial" pitchFamily="34" charset="0"/>
            </a:endParaRPr>
          </a:p>
          <a:p>
            <a:pPr hangingPunct="0">
              <a:tabLst>
                <a:tab pos="0" algn="l"/>
                <a:tab pos="422956" algn="l"/>
                <a:tab pos="847411" algn="l"/>
                <a:tab pos="1271866" algn="l"/>
                <a:tab pos="1696321" algn="l"/>
                <a:tab pos="2120776" algn="l"/>
                <a:tab pos="2545231" algn="l"/>
                <a:tab pos="2969686" algn="l"/>
                <a:tab pos="3394142" algn="l"/>
                <a:tab pos="3818598" algn="l"/>
                <a:tab pos="4243053" algn="l"/>
                <a:tab pos="4667507" algn="l"/>
                <a:tab pos="5091963" algn="l"/>
                <a:tab pos="5516416" algn="l"/>
                <a:tab pos="5940874" algn="l"/>
                <a:tab pos="6365327" algn="l"/>
                <a:tab pos="6789784" algn="l"/>
                <a:tab pos="7214238" algn="l"/>
                <a:tab pos="7638695" algn="l"/>
                <a:tab pos="8063148" algn="l"/>
                <a:tab pos="8487605" algn="l"/>
              </a:tabLst>
              <a:defRPr/>
            </a:pPr>
            <a:endParaRPr lang="de-DE" sz="1600" dirty="0">
              <a:solidFill>
                <a:srgbClr val="000000"/>
              </a:solidFill>
              <a:latin typeface="Arial" pitchFamily="34" charset="0"/>
              <a:cs typeface="Arial" pitchFamily="34" charset="0"/>
            </a:endParaRPr>
          </a:p>
          <a:p>
            <a:pPr algn="ctr" hangingPunct="0">
              <a:tabLst>
                <a:tab pos="0" algn="l"/>
                <a:tab pos="422956" algn="l"/>
                <a:tab pos="847411" algn="l"/>
                <a:tab pos="1271866" algn="l"/>
                <a:tab pos="1696321" algn="l"/>
                <a:tab pos="2120776" algn="l"/>
                <a:tab pos="2545231" algn="l"/>
                <a:tab pos="2969686" algn="l"/>
                <a:tab pos="3394142" algn="l"/>
                <a:tab pos="3818598" algn="l"/>
                <a:tab pos="4243053" algn="l"/>
                <a:tab pos="4667507" algn="l"/>
                <a:tab pos="5091963" algn="l"/>
                <a:tab pos="5516416" algn="l"/>
                <a:tab pos="5940874" algn="l"/>
                <a:tab pos="6365327" algn="l"/>
                <a:tab pos="6789784" algn="l"/>
                <a:tab pos="7214238" algn="l"/>
                <a:tab pos="7638695" algn="l"/>
                <a:tab pos="8063148" algn="l"/>
                <a:tab pos="8487605" algn="l"/>
              </a:tabLst>
              <a:defRPr/>
            </a:pPr>
            <a:endParaRPr lang="de-DE" sz="700" b="1" dirty="0">
              <a:solidFill>
                <a:srgbClr val="FF33CC"/>
              </a:solidFill>
              <a:latin typeface="Arial" pitchFamily="34" charset="0"/>
              <a:cs typeface="Arial" pitchFamily="34" charset="0"/>
            </a:endParaRPr>
          </a:p>
          <a:p>
            <a:pPr hangingPunct="0">
              <a:tabLst>
                <a:tab pos="0" algn="l"/>
                <a:tab pos="422956" algn="l"/>
                <a:tab pos="847411" algn="l"/>
                <a:tab pos="1271866" algn="l"/>
                <a:tab pos="1696321" algn="l"/>
                <a:tab pos="2120776" algn="l"/>
                <a:tab pos="2545231" algn="l"/>
                <a:tab pos="2969686" algn="l"/>
                <a:tab pos="3394142" algn="l"/>
                <a:tab pos="3818598" algn="l"/>
                <a:tab pos="4243053" algn="l"/>
                <a:tab pos="4667507" algn="l"/>
                <a:tab pos="5091963" algn="l"/>
                <a:tab pos="5516416" algn="l"/>
                <a:tab pos="5940874" algn="l"/>
                <a:tab pos="6365327" algn="l"/>
                <a:tab pos="6789784" algn="l"/>
                <a:tab pos="7214238" algn="l"/>
                <a:tab pos="7638695" algn="l"/>
                <a:tab pos="8063148" algn="l"/>
                <a:tab pos="8487605" algn="l"/>
              </a:tabLst>
              <a:defRPr/>
            </a:pPr>
            <a:endParaRPr lang="de-DE" sz="1300" dirty="0">
              <a:solidFill>
                <a:srgbClr val="000000"/>
              </a:solidFill>
              <a:latin typeface="+mn-lt"/>
              <a:cs typeface="Arial" pitchFamily="34" charset="0"/>
            </a:endParaRPr>
          </a:p>
          <a:p>
            <a:pPr hangingPunct="0">
              <a:tabLst>
                <a:tab pos="0" algn="l"/>
                <a:tab pos="422956" algn="l"/>
                <a:tab pos="847411" algn="l"/>
                <a:tab pos="1271866" algn="l"/>
                <a:tab pos="1696321" algn="l"/>
                <a:tab pos="2120776" algn="l"/>
                <a:tab pos="2545231" algn="l"/>
                <a:tab pos="2969686" algn="l"/>
                <a:tab pos="3394142" algn="l"/>
                <a:tab pos="3818598" algn="l"/>
                <a:tab pos="4243053" algn="l"/>
                <a:tab pos="4667507" algn="l"/>
                <a:tab pos="5091963" algn="l"/>
                <a:tab pos="5516416" algn="l"/>
                <a:tab pos="5940874" algn="l"/>
                <a:tab pos="6365327" algn="l"/>
                <a:tab pos="6789784" algn="l"/>
                <a:tab pos="7214238" algn="l"/>
                <a:tab pos="7638695" algn="l"/>
                <a:tab pos="8063148" algn="l"/>
                <a:tab pos="8487605" algn="l"/>
              </a:tabLst>
              <a:defRPr/>
            </a:pPr>
            <a:endParaRPr lang="de-DE" sz="1300" dirty="0">
              <a:solidFill>
                <a:srgbClr val="000000"/>
              </a:solidFill>
              <a:latin typeface="+mn-lt"/>
              <a:cs typeface="Arial" pitchFamily="34" charset="0"/>
            </a:endParaRPr>
          </a:p>
          <a:p>
            <a:pPr hangingPunct="0">
              <a:tabLst>
                <a:tab pos="0" algn="l"/>
                <a:tab pos="422956" algn="l"/>
                <a:tab pos="847411" algn="l"/>
                <a:tab pos="1271866" algn="l"/>
                <a:tab pos="1696321" algn="l"/>
                <a:tab pos="2120776" algn="l"/>
                <a:tab pos="2545231" algn="l"/>
                <a:tab pos="2969686" algn="l"/>
                <a:tab pos="3394142" algn="l"/>
                <a:tab pos="3818598" algn="l"/>
                <a:tab pos="4243053" algn="l"/>
                <a:tab pos="4667507" algn="l"/>
                <a:tab pos="5091963" algn="l"/>
                <a:tab pos="5516416" algn="l"/>
                <a:tab pos="5940874" algn="l"/>
                <a:tab pos="6365327" algn="l"/>
                <a:tab pos="6789784" algn="l"/>
                <a:tab pos="7214238" algn="l"/>
                <a:tab pos="7638695" algn="l"/>
                <a:tab pos="8063148" algn="l"/>
                <a:tab pos="8487605" algn="l"/>
              </a:tabLst>
              <a:defRPr/>
            </a:pPr>
            <a:endParaRPr lang="de-DE" sz="1300" dirty="0">
              <a:solidFill>
                <a:srgbClr val="000000"/>
              </a:solidFill>
              <a:latin typeface="+mn-lt"/>
              <a:cs typeface="Arial" pitchFamily="34" charset="0"/>
            </a:endParaRPr>
          </a:p>
          <a:p>
            <a:pPr hangingPunct="0">
              <a:tabLst>
                <a:tab pos="0" algn="l"/>
                <a:tab pos="422956" algn="l"/>
                <a:tab pos="847411" algn="l"/>
                <a:tab pos="1271866" algn="l"/>
                <a:tab pos="1696321" algn="l"/>
                <a:tab pos="2120776" algn="l"/>
                <a:tab pos="2545231" algn="l"/>
                <a:tab pos="2969686" algn="l"/>
                <a:tab pos="3394142" algn="l"/>
                <a:tab pos="3818598" algn="l"/>
                <a:tab pos="4243053" algn="l"/>
                <a:tab pos="4667507" algn="l"/>
                <a:tab pos="5091963" algn="l"/>
                <a:tab pos="5516416" algn="l"/>
                <a:tab pos="5940874" algn="l"/>
                <a:tab pos="6365327" algn="l"/>
                <a:tab pos="6789784" algn="l"/>
                <a:tab pos="7214238" algn="l"/>
                <a:tab pos="7638695" algn="l"/>
                <a:tab pos="8063148" algn="l"/>
                <a:tab pos="8487605" algn="l"/>
              </a:tabLst>
              <a:defRPr/>
            </a:pPr>
            <a:endParaRPr lang="de-DE" sz="1300" dirty="0">
              <a:solidFill>
                <a:srgbClr val="000000"/>
              </a:solidFill>
              <a:latin typeface="+mn-lt"/>
              <a:cs typeface="Arial" pitchFamily="34" charset="0"/>
            </a:endParaRPr>
          </a:p>
          <a:p>
            <a:pPr hangingPunct="0">
              <a:tabLst>
                <a:tab pos="0" algn="l"/>
                <a:tab pos="422956" algn="l"/>
                <a:tab pos="847411" algn="l"/>
                <a:tab pos="1271866" algn="l"/>
                <a:tab pos="1696321" algn="l"/>
                <a:tab pos="2120776" algn="l"/>
                <a:tab pos="2545231" algn="l"/>
                <a:tab pos="2969686" algn="l"/>
                <a:tab pos="3394142" algn="l"/>
                <a:tab pos="3818598" algn="l"/>
                <a:tab pos="4243053" algn="l"/>
                <a:tab pos="4667507" algn="l"/>
                <a:tab pos="5091963" algn="l"/>
                <a:tab pos="5516416" algn="l"/>
                <a:tab pos="5940874" algn="l"/>
                <a:tab pos="6365327" algn="l"/>
                <a:tab pos="6789784" algn="l"/>
                <a:tab pos="7214238" algn="l"/>
                <a:tab pos="7638695" algn="l"/>
                <a:tab pos="8063148" algn="l"/>
                <a:tab pos="8487605" algn="l"/>
              </a:tabLst>
              <a:defRPr/>
            </a:pPr>
            <a:endParaRPr lang="de-DE" sz="1300" dirty="0">
              <a:solidFill>
                <a:srgbClr val="000000"/>
              </a:solidFill>
              <a:latin typeface="+mn-lt"/>
              <a:cs typeface="Arial" pitchFamily="34" charset="0"/>
            </a:endParaRPr>
          </a:p>
          <a:p>
            <a:pPr hangingPunct="0">
              <a:tabLst>
                <a:tab pos="0" algn="l"/>
                <a:tab pos="422956" algn="l"/>
                <a:tab pos="847411" algn="l"/>
                <a:tab pos="1271866" algn="l"/>
                <a:tab pos="1696321" algn="l"/>
                <a:tab pos="2120776" algn="l"/>
                <a:tab pos="2545231" algn="l"/>
                <a:tab pos="2969686" algn="l"/>
                <a:tab pos="3394142" algn="l"/>
                <a:tab pos="3818598" algn="l"/>
                <a:tab pos="4243053" algn="l"/>
                <a:tab pos="4667507" algn="l"/>
                <a:tab pos="5091963" algn="l"/>
                <a:tab pos="5516416" algn="l"/>
                <a:tab pos="5940874" algn="l"/>
                <a:tab pos="6365327" algn="l"/>
                <a:tab pos="6789784" algn="l"/>
                <a:tab pos="7214238" algn="l"/>
                <a:tab pos="7638695" algn="l"/>
                <a:tab pos="8063148" algn="l"/>
                <a:tab pos="8487605" algn="l"/>
              </a:tabLst>
              <a:defRPr/>
            </a:pPr>
            <a:endParaRPr lang="de-DE" sz="1300" dirty="0">
              <a:solidFill>
                <a:srgbClr val="000000"/>
              </a:solidFill>
              <a:latin typeface="+mn-lt"/>
              <a:cs typeface="Arial" pitchFamily="34" charset="0"/>
            </a:endParaRPr>
          </a:p>
          <a:p>
            <a:pPr hangingPunct="0">
              <a:tabLst>
                <a:tab pos="0" algn="l"/>
                <a:tab pos="422956" algn="l"/>
                <a:tab pos="847411" algn="l"/>
                <a:tab pos="1271866" algn="l"/>
                <a:tab pos="1696321" algn="l"/>
                <a:tab pos="2120776" algn="l"/>
                <a:tab pos="2545231" algn="l"/>
                <a:tab pos="2969686" algn="l"/>
                <a:tab pos="3394142" algn="l"/>
                <a:tab pos="3818598" algn="l"/>
                <a:tab pos="4243053" algn="l"/>
                <a:tab pos="4667507" algn="l"/>
                <a:tab pos="5091963" algn="l"/>
                <a:tab pos="5516416" algn="l"/>
                <a:tab pos="5940874" algn="l"/>
                <a:tab pos="6365327" algn="l"/>
                <a:tab pos="6789784" algn="l"/>
                <a:tab pos="7214238" algn="l"/>
                <a:tab pos="7638695" algn="l"/>
                <a:tab pos="8063148" algn="l"/>
                <a:tab pos="8487605" algn="l"/>
              </a:tabLst>
              <a:defRPr/>
            </a:pPr>
            <a:endParaRPr lang="de-DE" sz="1300" dirty="0">
              <a:solidFill>
                <a:srgbClr val="000000"/>
              </a:solidFill>
              <a:latin typeface="+mn-lt"/>
              <a:cs typeface="Arial" pitchFamily="34" charset="0"/>
            </a:endParaRPr>
          </a:p>
          <a:p>
            <a:pPr hangingPunct="0">
              <a:tabLst>
                <a:tab pos="0" algn="l"/>
                <a:tab pos="422956" algn="l"/>
                <a:tab pos="847411" algn="l"/>
                <a:tab pos="1271866" algn="l"/>
                <a:tab pos="1696321" algn="l"/>
                <a:tab pos="2120776" algn="l"/>
                <a:tab pos="2545231" algn="l"/>
                <a:tab pos="2969686" algn="l"/>
                <a:tab pos="3394142" algn="l"/>
                <a:tab pos="3818598" algn="l"/>
                <a:tab pos="4243053" algn="l"/>
                <a:tab pos="4667507" algn="l"/>
                <a:tab pos="5091963" algn="l"/>
                <a:tab pos="5516416" algn="l"/>
                <a:tab pos="5940874" algn="l"/>
                <a:tab pos="6365327" algn="l"/>
                <a:tab pos="6789784" algn="l"/>
                <a:tab pos="7214238" algn="l"/>
                <a:tab pos="7638695" algn="l"/>
                <a:tab pos="8063148" algn="l"/>
                <a:tab pos="8487605" algn="l"/>
              </a:tabLst>
              <a:defRPr/>
            </a:pPr>
            <a:r>
              <a:rPr lang="de-DE" sz="1300" dirty="0">
                <a:solidFill>
                  <a:srgbClr val="000000"/>
                </a:solidFill>
                <a:latin typeface="+mn-lt"/>
                <a:cs typeface="Arial" pitchFamily="34" charset="0"/>
              </a:rPr>
              <a:t>und tragen Sie diese im Buchungsformular für  Freizeitgruppen unter „Individuelle Bausteinbuchung“ ein. Den Gesamtpreis Ihres Aufenthaltes ermitteln Sie, in dem Sie im Buchungsformular das entsprechende Grundprogramm (x Tage Vollpension mit Lunchpaket) eintragen und mit Ihrem Programmpaket addieren.</a:t>
            </a:r>
          </a:p>
          <a:p>
            <a:pPr hangingPunct="0">
              <a:tabLst>
                <a:tab pos="0" algn="l"/>
                <a:tab pos="422956" algn="l"/>
                <a:tab pos="847411" algn="l"/>
                <a:tab pos="1271866" algn="l"/>
                <a:tab pos="1696321" algn="l"/>
                <a:tab pos="2120776" algn="l"/>
                <a:tab pos="2545231" algn="l"/>
                <a:tab pos="2969686" algn="l"/>
                <a:tab pos="3394142" algn="l"/>
                <a:tab pos="3818598" algn="l"/>
                <a:tab pos="4243053" algn="l"/>
                <a:tab pos="4667507" algn="l"/>
                <a:tab pos="5091963" algn="l"/>
                <a:tab pos="5516416" algn="l"/>
                <a:tab pos="5940874" algn="l"/>
                <a:tab pos="6365327" algn="l"/>
                <a:tab pos="6789784" algn="l"/>
                <a:tab pos="7214238" algn="l"/>
                <a:tab pos="7638695" algn="l"/>
                <a:tab pos="8063148" algn="l"/>
                <a:tab pos="8487605" algn="l"/>
              </a:tabLst>
              <a:defRPr/>
            </a:pPr>
            <a:endParaRPr lang="de-DE" sz="1300" dirty="0">
              <a:solidFill>
                <a:srgbClr val="000000"/>
              </a:solidFill>
              <a:latin typeface="+mn-lt"/>
              <a:cs typeface="Arial" pitchFamily="34" charset="0"/>
            </a:endParaRPr>
          </a:p>
          <a:p>
            <a:pPr hangingPunct="0">
              <a:tabLst>
                <a:tab pos="0" algn="l"/>
                <a:tab pos="422956" algn="l"/>
                <a:tab pos="847411" algn="l"/>
                <a:tab pos="1271866" algn="l"/>
                <a:tab pos="1696321" algn="l"/>
                <a:tab pos="2120776" algn="l"/>
                <a:tab pos="2545231" algn="l"/>
                <a:tab pos="2969686" algn="l"/>
                <a:tab pos="3394142" algn="l"/>
                <a:tab pos="3818598" algn="l"/>
                <a:tab pos="4243053" algn="l"/>
                <a:tab pos="4667507" algn="l"/>
                <a:tab pos="5091963" algn="l"/>
                <a:tab pos="5516416" algn="l"/>
                <a:tab pos="5940874" algn="l"/>
                <a:tab pos="6365327" algn="l"/>
                <a:tab pos="6789784" algn="l"/>
                <a:tab pos="7214238" algn="l"/>
                <a:tab pos="7638695" algn="l"/>
                <a:tab pos="8063148" algn="l"/>
                <a:tab pos="8487605" algn="l"/>
              </a:tabLst>
              <a:defRPr/>
            </a:pPr>
            <a:r>
              <a:rPr lang="de-DE" sz="1300" b="1" dirty="0">
                <a:solidFill>
                  <a:srgbClr val="000000"/>
                </a:solidFill>
                <a:latin typeface="+mn-lt"/>
                <a:cs typeface="Arial" pitchFamily="34" charset="0"/>
              </a:rPr>
              <a:t>Bei 20 zahlenden Programmteilnehmern bezahlen zwei Begleitpersonen nur den Grundpreis (x Tage VP). </a:t>
            </a:r>
          </a:p>
          <a:p>
            <a:pPr hangingPunct="0">
              <a:tabLst>
                <a:tab pos="0" algn="l"/>
                <a:tab pos="422956" algn="l"/>
                <a:tab pos="847411" algn="l"/>
                <a:tab pos="1271866" algn="l"/>
                <a:tab pos="1696321" algn="l"/>
                <a:tab pos="2120776" algn="l"/>
                <a:tab pos="2545231" algn="l"/>
                <a:tab pos="2969686" algn="l"/>
                <a:tab pos="3394142" algn="l"/>
                <a:tab pos="3818598" algn="l"/>
                <a:tab pos="4243053" algn="l"/>
                <a:tab pos="4667507" algn="l"/>
                <a:tab pos="5091963" algn="l"/>
                <a:tab pos="5516416" algn="l"/>
                <a:tab pos="5940874" algn="l"/>
                <a:tab pos="6365327" algn="l"/>
                <a:tab pos="6789784" algn="l"/>
                <a:tab pos="7214238" algn="l"/>
                <a:tab pos="7638695" algn="l"/>
                <a:tab pos="8063148" algn="l"/>
                <a:tab pos="8487605" algn="l"/>
              </a:tabLst>
              <a:defRPr/>
            </a:pPr>
            <a:endParaRPr lang="de-DE" sz="700" b="1" dirty="0">
              <a:solidFill>
                <a:srgbClr val="FF33CC"/>
              </a:solidFill>
              <a:latin typeface="Arial" pitchFamily="34" charset="0"/>
              <a:cs typeface="Arial" pitchFamily="34" charset="0"/>
            </a:endParaRPr>
          </a:p>
          <a:p>
            <a:pPr hangingPunct="0">
              <a:tabLst>
                <a:tab pos="0" algn="l"/>
                <a:tab pos="422956" algn="l"/>
                <a:tab pos="847411" algn="l"/>
                <a:tab pos="1271866" algn="l"/>
                <a:tab pos="1696321" algn="l"/>
                <a:tab pos="2120776" algn="l"/>
                <a:tab pos="2545231" algn="l"/>
                <a:tab pos="2969686" algn="l"/>
                <a:tab pos="3394142" algn="l"/>
                <a:tab pos="3818598" algn="l"/>
                <a:tab pos="4243053" algn="l"/>
                <a:tab pos="4667507" algn="l"/>
                <a:tab pos="5091963" algn="l"/>
                <a:tab pos="5516416" algn="l"/>
                <a:tab pos="5940874" algn="l"/>
                <a:tab pos="6365327" algn="l"/>
                <a:tab pos="6789784" algn="l"/>
                <a:tab pos="7214238" algn="l"/>
                <a:tab pos="7638695" algn="l"/>
                <a:tab pos="8063148" algn="l"/>
                <a:tab pos="8487605" algn="l"/>
              </a:tabLst>
              <a:defRPr/>
            </a:pPr>
            <a:endParaRPr lang="de-DE" sz="700" b="1" dirty="0">
              <a:solidFill>
                <a:srgbClr val="FF33CC"/>
              </a:solidFill>
              <a:latin typeface="Arial" pitchFamily="34" charset="0"/>
              <a:cs typeface="Arial" pitchFamily="34" charset="0"/>
            </a:endParaRPr>
          </a:p>
          <a:p>
            <a:pPr hangingPunct="0">
              <a:tabLst>
                <a:tab pos="0" algn="l"/>
                <a:tab pos="422956" algn="l"/>
                <a:tab pos="847411" algn="l"/>
                <a:tab pos="1271866" algn="l"/>
                <a:tab pos="1696321" algn="l"/>
                <a:tab pos="2120776" algn="l"/>
                <a:tab pos="2545231" algn="l"/>
                <a:tab pos="2969686" algn="l"/>
                <a:tab pos="3394142" algn="l"/>
                <a:tab pos="3818598" algn="l"/>
                <a:tab pos="4243053" algn="l"/>
                <a:tab pos="4667507" algn="l"/>
                <a:tab pos="5091963" algn="l"/>
                <a:tab pos="5516416" algn="l"/>
                <a:tab pos="5940874" algn="l"/>
                <a:tab pos="6365327" algn="l"/>
                <a:tab pos="6789784" algn="l"/>
                <a:tab pos="7214238" algn="l"/>
                <a:tab pos="7638695" algn="l"/>
                <a:tab pos="8063148" algn="l"/>
                <a:tab pos="8487605" algn="l"/>
              </a:tabLst>
              <a:defRPr/>
            </a:pPr>
            <a:endParaRPr lang="de-DE" sz="900" b="1" dirty="0">
              <a:latin typeface="Arial" pitchFamily="34" charset="0"/>
              <a:cs typeface="Arial" pitchFamily="34" charset="0"/>
            </a:endParaRPr>
          </a:p>
          <a:p>
            <a:pPr hangingPunct="0">
              <a:tabLst>
                <a:tab pos="0" algn="l"/>
                <a:tab pos="422956" algn="l"/>
                <a:tab pos="847411" algn="l"/>
                <a:tab pos="1271866" algn="l"/>
                <a:tab pos="1696321" algn="l"/>
                <a:tab pos="2120776" algn="l"/>
                <a:tab pos="2545231" algn="l"/>
                <a:tab pos="2969686" algn="l"/>
                <a:tab pos="3394142" algn="l"/>
                <a:tab pos="3818598" algn="l"/>
                <a:tab pos="4243053" algn="l"/>
                <a:tab pos="4667507" algn="l"/>
                <a:tab pos="5091963" algn="l"/>
                <a:tab pos="5516416" algn="l"/>
                <a:tab pos="5940874" algn="l"/>
                <a:tab pos="6365327" algn="l"/>
                <a:tab pos="6789784" algn="l"/>
                <a:tab pos="7214238" algn="l"/>
                <a:tab pos="7638695" algn="l"/>
                <a:tab pos="8063148" algn="l"/>
                <a:tab pos="8487605" algn="l"/>
              </a:tabLst>
              <a:defRPr/>
            </a:pPr>
            <a:endParaRPr lang="de-DE" sz="900" b="1" dirty="0">
              <a:latin typeface="Arial" pitchFamily="34" charset="0"/>
              <a:cs typeface="Arial" pitchFamily="34" charset="0"/>
            </a:endParaRPr>
          </a:p>
          <a:p>
            <a:pPr hangingPunct="0">
              <a:tabLst>
                <a:tab pos="0" algn="l"/>
                <a:tab pos="422956" algn="l"/>
                <a:tab pos="847411" algn="l"/>
                <a:tab pos="1271866" algn="l"/>
                <a:tab pos="1696321" algn="l"/>
                <a:tab pos="2120776" algn="l"/>
                <a:tab pos="2545231" algn="l"/>
                <a:tab pos="2969686" algn="l"/>
                <a:tab pos="3394142" algn="l"/>
                <a:tab pos="3818598" algn="l"/>
                <a:tab pos="4243053" algn="l"/>
                <a:tab pos="4667507" algn="l"/>
                <a:tab pos="5091963" algn="l"/>
                <a:tab pos="5516416" algn="l"/>
                <a:tab pos="5940874" algn="l"/>
                <a:tab pos="6365327" algn="l"/>
                <a:tab pos="6789784" algn="l"/>
                <a:tab pos="7214238" algn="l"/>
                <a:tab pos="7638695" algn="l"/>
                <a:tab pos="8063148" algn="l"/>
                <a:tab pos="8487605" algn="l"/>
              </a:tabLst>
              <a:defRPr/>
            </a:pPr>
            <a:endParaRPr lang="de-DE" sz="1000" b="1" dirty="0">
              <a:latin typeface="Arial" pitchFamily="34" charset="0"/>
              <a:cs typeface="Arial" pitchFamily="34" charset="0"/>
            </a:endParaRPr>
          </a:p>
          <a:p>
            <a:pPr hangingPunct="0">
              <a:tabLst>
                <a:tab pos="0" algn="l"/>
                <a:tab pos="422956" algn="l"/>
                <a:tab pos="847411" algn="l"/>
                <a:tab pos="1271866" algn="l"/>
                <a:tab pos="1696321" algn="l"/>
                <a:tab pos="2120776" algn="l"/>
                <a:tab pos="2545231" algn="l"/>
                <a:tab pos="2969686" algn="l"/>
                <a:tab pos="3394142" algn="l"/>
                <a:tab pos="3818598" algn="l"/>
                <a:tab pos="4243053" algn="l"/>
                <a:tab pos="4667507" algn="l"/>
                <a:tab pos="5091963" algn="l"/>
                <a:tab pos="5516416" algn="l"/>
                <a:tab pos="5940874" algn="l"/>
                <a:tab pos="6365327" algn="l"/>
                <a:tab pos="6789784" algn="l"/>
                <a:tab pos="7214238" algn="l"/>
                <a:tab pos="7638695" algn="l"/>
                <a:tab pos="8063148" algn="l"/>
                <a:tab pos="8487605" algn="l"/>
              </a:tabLst>
              <a:defRPr/>
            </a:pPr>
            <a:endParaRPr lang="de-DE" sz="100" b="1" dirty="0">
              <a:latin typeface="Arial" pitchFamily="34" charset="0"/>
              <a:cs typeface="Arial" pitchFamily="34" charset="0"/>
            </a:endParaRPr>
          </a:p>
        </p:txBody>
      </p:sp>
      <p:sp>
        <p:nvSpPr>
          <p:cNvPr id="7170" name="Freihandform 2"/>
          <p:cNvSpPr>
            <a:spLocks/>
          </p:cNvSpPr>
          <p:nvPr/>
        </p:nvSpPr>
        <p:spPr bwMode="auto">
          <a:xfrm>
            <a:off x="3644900" y="0"/>
            <a:ext cx="3914775" cy="10696575"/>
          </a:xfrm>
          <a:custGeom>
            <a:avLst/>
            <a:gdLst>
              <a:gd name="T0" fmla="*/ 1 w 5859722"/>
              <a:gd name="T1" fmla="*/ 0 h 8002435"/>
              <a:gd name="T2" fmla="*/ 1 w 5859722"/>
              <a:gd name="T3" fmla="*/ 2147483647 h 8002435"/>
              <a:gd name="T4" fmla="*/ 1 w 5859722"/>
              <a:gd name="T5" fmla="*/ 2147483647 h 8002435"/>
              <a:gd name="T6" fmla="*/ 0 w 5859722"/>
              <a:gd name="T7" fmla="*/ 2147483647 h 8002435"/>
              <a:gd name="T8" fmla="*/ 17694720 60000 65536"/>
              <a:gd name="T9" fmla="*/ 0 60000 65536"/>
              <a:gd name="T10" fmla="*/ 5898240 60000 65536"/>
              <a:gd name="T11" fmla="*/ 11796480 60000 65536"/>
              <a:gd name="T12" fmla="*/ 397 w 5859722"/>
              <a:gd name="T13" fmla="*/ 397 h 8002435"/>
              <a:gd name="T14" fmla="*/ 5859325 w 5859722"/>
              <a:gd name="T15" fmla="*/ 8002038 h 8002435"/>
            </a:gdLst>
            <a:ahLst/>
            <a:cxnLst>
              <a:cxn ang="T8">
                <a:pos x="T0" y="T1"/>
              </a:cxn>
              <a:cxn ang="T9">
                <a:pos x="T2" y="T3"/>
              </a:cxn>
              <a:cxn ang="T10">
                <a:pos x="T4" y="T5"/>
              </a:cxn>
              <a:cxn ang="T11">
                <a:pos x="T6" y="T7"/>
              </a:cxn>
            </a:cxnLst>
            <a:rect l="T12" t="T13" r="T14" b="T15"/>
            <a:pathLst>
              <a:path w="5859722" h="8002435">
                <a:moveTo>
                  <a:pt x="1356" y="0"/>
                </a:moveTo>
                <a:lnTo>
                  <a:pt x="1355" y="0"/>
                </a:lnTo>
                <a:cubicBezTo>
                  <a:pt x="607" y="0"/>
                  <a:pt x="0" y="607"/>
                  <a:pt x="0" y="1355"/>
                </a:cubicBezTo>
                <a:lnTo>
                  <a:pt x="0" y="8001079"/>
                </a:lnTo>
                <a:cubicBezTo>
                  <a:pt x="0" y="8001827"/>
                  <a:pt x="607" y="8002434"/>
                  <a:pt x="1355" y="8002435"/>
                </a:cubicBezTo>
                <a:lnTo>
                  <a:pt x="5858366" y="8002435"/>
                </a:lnTo>
                <a:cubicBezTo>
                  <a:pt x="5859114" y="8002434"/>
                  <a:pt x="5859722" y="8001827"/>
                  <a:pt x="5859722" y="8001079"/>
                </a:cubicBezTo>
                <a:lnTo>
                  <a:pt x="5859722" y="1356"/>
                </a:lnTo>
                <a:cubicBezTo>
                  <a:pt x="5859722" y="607"/>
                  <a:pt x="5859114" y="0"/>
                  <a:pt x="5858366" y="0"/>
                </a:cubicBezTo>
                <a:lnTo>
                  <a:pt x="1356"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round/>
                <a:headEnd/>
                <a:tailEnd/>
              </a14:hiddenLine>
            </a:ext>
          </a:extLst>
        </p:spPr>
        <p:txBody>
          <a:bodyPr wrap="none" lIns="85033" tIns="44214" rIns="85033" bIns="44214" anchor="ctr"/>
          <a:lstStyle/>
          <a:p>
            <a:endParaRPr lang="de-DE"/>
          </a:p>
        </p:txBody>
      </p:sp>
      <p:pic>
        <p:nvPicPr>
          <p:cNvPr id="7171" name="Grafik 6"/>
          <p:cNvPicPr>
            <a:picLocks noChangeAspect="1"/>
          </p:cNvPicPr>
          <p:nvPr/>
        </p:nvPicPr>
        <p:blipFill>
          <a:blip r:embed="rId3" cstate="print">
            <a:lum contrast="20000"/>
            <a:extLst>
              <a:ext uri="{28A0092B-C50C-407E-A947-70E740481C1C}">
                <a14:useLocalDpi xmlns:a14="http://schemas.microsoft.com/office/drawing/2010/main" val="0"/>
              </a:ext>
            </a:extLst>
          </a:blip>
          <a:srcRect/>
          <a:stretch>
            <a:fillRect/>
          </a:stretch>
        </p:blipFill>
        <p:spPr bwMode="auto">
          <a:xfrm>
            <a:off x="5766330" y="10028807"/>
            <a:ext cx="1470685" cy="30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11" descr="C:\Users\trudi.rothenbaecher\AppData\Local\Microsoft\Windows\Temporary Internet Files\Content.Outlook\68DXZ1XO\Welle_transparent_weiss.png"/>
          <p:cNvPicPr>
            <a:picLocks noChangeAspect="1" noChangeArrowheads="1"/>
          </p:cNvPicPr>
          <p:nvPr/>
        </p:nvPicPr>
        <p:blipFill>
          <a:blip r:embed="rId4" cstate="print">
            <a:extLst>
              <a:ext uri="{28A0092B-C50C-407E-A947-70E740481C1C}">
                <a14:useLocalDpi xmlns:a14="http://schemas.microsoft.com/office/drawing/2010/main" val="0"/>
              </a:ext>
            </a:extLst>
          </a:blip>
          <a:srcRect t="3622" b="53589"/>
          <a:stretch>
            <a:fillRect/>
          </a:stretch>
        </p:blipFill>
        <p:spPr bwMode="auto">
          <a:xfrm>
            <a:off x="0" y="-53975"/>
            <a:ext cx="7561263" cy="149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14" descr="C:\Users\trudi.rothenbaecher\AppData\Local\Microsoft\Windows\Temporary Internet Files\Content.Outlook\68DXZ1XO\HI-logo-with-r_colour_15mm.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0295" y="10028807"/>
            <a:ext cx="306000" cy="30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feld 9"/>
          <p:cNvSpPr txBox="1"/>
          <p:nvPr/>
        </p:nvSpPr>
        <p:spPr>
          <a:xfrm>
            <a:off x="755650" y="163513"/>
            <a:ext cx="1776413" cy="373062"/>
          </a:xfrm>
          <a:prstGeom prst="rect">
            <a:avLst/>
          </a:prstGeom>
          <a:noFill/>
        </p:spPr>
        <p:txBody>
          <a:bodyPr lIns="94775" tIns="47388" rIns="94775" bIns="47388">
            <a:spAutoFit/>
          </a:bodyPr>
          <a:lstStyle/>
          <a:p>
            <a:pPr>
              <a:defRPr/>
            </a:pPr>
            <a:r>
              <a:rPr lang="de-DE" sz="900" dirty="0">
                <a:solidFill>
                  <a:schemeClr val="accent1">
                    <a:lumMod val="75000"/>
                  </a:schemeClr>
                </a:solidFill>
                <a:latin typeface="+mn-lt"/>
              </a:rPr>
              <a:t>Jugendherberge Breisach</a:t>
            </a:r>
          </a:p>
          <a:p>
            <a:pPr>
              <a:defRPr/>
            </a:pPr>
            <a:r>
              <a:rPr lang="de-DE" sz="900" dirty="0">
                <a:solidFill>
                  <a:schemeClr val="accent1">
                    <a:lumMod val="75000"/>
                  </a:schemeClr>
                </a:solidFill>
                <a:latin typeface="+mn-lt"/>
              </a:rPr>
              <a:t>Programmangebote 2024</a:t>
            </a:r>
            <a:endParaRPr lang="de-DE" sz="900" dirty="0">
              <a:solidFill>
                <a:schemeClr val="accent1">
                  <a:lumMod val="75000"/>
                </a:schemeClr>
              </a:solidFill>
              <a:effectLst>
                <a:outerShdw blurRad="38100" dist="38100" dir="2700000" algn="tl">
                  <a:srgbClr val="000000">
                    <a:alpha val="43137"/>
                  </a:srgbClr>
                </a:outerShdw>
              </a:effectLst>
              <a:latin typeface="Arial Black" pitchFamily="34" charset="0"/>
            </a:endParaRPr>
          </a:p>
        </p:txBody>
      </p:sp>
      <p:pic>
        <p:nvPicPr>
          <p:cNvPr id="7175" name="Picture 13"/>
          <p:cNvPicPr>
            <a:picLocks noChangeAspect="1" noChangeArrowheads="1"/>
          </p:cNvPicPr>
          <p:nvPr/>
        </p:nvPicPr>
        <p:blipFill>
          <a:blip r:embed="rId6">
            <a:extLst>
              <a:ext uri="{28A0092B-C50C-407E-A947-70E740481C1C}">
                <a14:useLocalDpi xmlns:a14="http://schemas.microsoft.com/office/drawing/2010/main" val="0"/>
              </a:ext>
            </a:extLst>
          </a:blip>
          <a:srcRect l="6758" t="1770" b="2287"/>
          <a:stretch>
            <a:fillRect/>
          </a:stretch>
        </p:blipFill>
        <p:spPr bwMode="auto">
          <a:xfrm>
            <a:off x="396875" y="176213"/>
            <a:ext cx="349250" cy="350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177" name="Freihandform 6"/>
          <p:cNvSpPr>
            <a:spLocks/>
          </p:cNvSpPr>
          <p:nvPr/>
        </p:nvSpPr>
        <p:spPr bwMode="auto">
          <a:xfrm>
            <a:off x="4284663" y="2490788"/>
            <a:ext cx="2952750" cy="5172075"/>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FFFFCC"/>
          </a:solidFill>
          <a:ln w="9363">
            <a:solidFill>
              <a:schemeClr val="tx1"/>
            </a:solidFill>
            <a:round/>
            <a:headEnd/>
            <a:tailEnd/>
          </a:ln>
        </p:spPr>
        <p:txBody>
          <a:bodyPr lIns="85033" tIns="42512" rIns="85033" bIns="42512" anchorCtr="1"/>
          <a:lstStyle>
            <a:lvl1pPr eaLnBrk="0" hangingPunct="0">
              <a:lnSpc>
                <a:spcPct val="95000"/>
              </a:lnSpc>
              <a:spcBef>
                <a:spcPts val="713"/>
              </a:spcBef>
              <a:tabLst>
                <a:tab pos="0" algn="l"/>
                <a:tab pos="407988" algn="l"/>
                <a:tab pos="817563" algn="l"/>
                <a:tab pos="1225550" algn="l"/>
                <a:tab pos="1635125" algn="l"/>
                <a:tab pos="2044700" algn="l"/>
                <a:tab pos="2454275" algn="l"/>
                <a:tab pos="2863850" algn="l"/>
                <a:tab pos="3273425" algn="l"/>
                <a:tab pos="3683000" algn="l"/>
                <a:tab pos="4092575" algn="l"/>
                <a:tab pos="4502150" algn="l"/>
                <a:tab pos="4911725" algn="l"/>
                <a:tab pos="5321300" algn="l"/>
                <a:tab pos="5730875" algn="l"/>
                <a:tab pos="6140450" algn="l"/>
                <a:tab pos="6550025" algn="l"/>
                <a:tab pos="6959600" algn="l"/>
                <a:tab pos="7369175" algn="l"/>
                <a:tab pos="7778750" algn="l"/>
                <a:tab pos="8188325" algn="l"/>
              </a:tabLst>
              <a:defRPr sz="2800">
                <a:solidFill>
                  <a:srgbClr val="000000"/>
                </a:solidFill>
                <a:latin typeface="Times New Roman" pitchFamily="18" charset="0"/>
                <a:ea typeface="Arial Unicode MS" pitchFamily="34" charset="-128"/>
                <a:cs typeface="Arial Unicode MS" pitchFamily="34" charset="-128"/>
              </a:defRPr>
            </a:lvl1pPr>
            <a:lvl2pPr marL="742950" indent="-285750" eaLnBrk="0" hangingPunct="0">
              <a:lnSpc>
                <a:spcPct val="95000"/>
              </a:lnSpc>
              <a:spcBef>
                <a:spcPts val="575"/>
              </a:spcBef>
              <a:buClr>
                <a:srgbClr val="000000"/>
              </a:buClr>
              <a:buSzPct val="100000"/>
              <a:buFont typeface="Times New Roman" pitchFamily="18" charset="0"/>
              <a:buChar char="–"/>
              <a:tabLst>
                <a:tab pos="0" algn="l"/>
                <a:tab pos="407988" algn="l"/>
                <a:tab pos="817563" algn="l"/>
                <a:tab pos="1225550" algn="l"/>
                <a:tab pos="1635125" algn="l"/>
                <a:tab pos="2044700" algn="l"/>
                <a:tab pos="2454275" algn="l"/>
                <a:tab pos="2863850" algn="l"/>
                <a:tab pos="3273425" algn="l"/>
                <a:tab pos="3683000" algn="l"/>
                <a:tab pos="4092575" algn="l"/>
                <a:tab pos="4502150" algn="l"/>
                <a:tab pos="4911725" algn="l"/>
                <a:tab pos="5321300" algn="l"/>
                <a:tab pos="5730875" algn="l"/>
                <a:tab pos="6140450" algn="l"/>
                <a:tab pos="6550025" algn="l"/>
                <a:tab pos="6959600" algn="l"/>
                <a:tab pos="7369175" algn="l"/>
                <a:tab pos="7778750" algn="l"/>
                <a:tab pos="8188325" algn="l"/>
              </a:tabLst>
              <a:defRPr sz="2300">
                <a:solidFill>
                  <a:srgbClr val="000000"/>
                </a:solidFill>
                <a:latin typeface="Times New Roman" pitchFamily="18" charset="0"/>
                <a:ea typeface="Arial Unicode MS" pitchFamily="34" charset="-128"/>
                <a:cs typeface="Arial Unicode MS" pitchFamily="34" charset="-128"/>
              </a:defRPr>
            </a:lvl2pPr>
            <a:lvl3pPr marL="1143000" indent="-228600" eaLnBrk="0" hangingPunct="0">
              <a:lnSpc>
                <a:spcPct val="95000"/>
              </a:lnSpc>
              <a:spcBef>
                <a:spcPts val="575"/>
              </a:spcBef>
              <a:buClr>
                <a:srgbClr val="000000"/>
              </a:buClr>
              <a:buSzPct val="100000"/>
              <a:buFont typeface="Times New Roman" pitchFamily="18" charset="0"/>
              <a:buChar char="•"/>
              <a:tabLst>
                <a:tab pos="0" algn="l"/>
                <a:tab pos="407988" algn="l"/>
                <a:tab pos="817563" algn="l"/>
                <a:tab pos="1225550" algn="l"/>
                <a:tab pos="1635125" algn="l"/>
                <a:tab pos="2044700" algn="l"/>
                <a:tab pos="2454275" algn="l"/>
                <a:tab pos="2863850" algn="l"/>
                <a:tab pos="3273425" algn="l"/>
                <a:tab pos="3683000" algn="l"/>
                <a:tab pos="4092575" algn="l"/>
                <a:tab pos="4502150" algn="l"/>
                <a:tab pos="4911725" algn="l"/>
                <a:tab pos="5321300" algn="l"/>
                <a:tab pos="5730875" algn="l"/>
                <a:tab pos="6140450" algn="l"/>
                <a:tab pos="6550025" algn="l"/>
                <a:tab pos="6959600" algn="l"/>
                <a:tab pos="7369175" algn="l"/>
                <a:tab pos="7778750" algn="l"/>
                <a:tab pos="8188325" algn="l"/>
              </a:tabLst>
              <a:defRPr sz="2300">
                <a:solidFill>
                  <a:srgbClr val="000000"/>
                </a:solidFill>
                <a:latin typeface="Times New Roman" pitchFamily="18" charset="0"/>
                <a:ea typeface="Arial Unicode MS" pitchFamily="34" charset="-128"/>
                <a:cs typeface="Arial Unicode MS" pitchFamily="34" charset="-128"/>
              </a:defRPr>
            </a:lvl3pPr>
            <a:lvl4pPr marL="1600200" indent="-228600" eaLnBrk="0" hangingPunct="0">
              <a:lnSpc>
                <a:spcPct val="95000"/>
              </a:lnSpc>
              <a:spcBef>
                <a:spcPts val="425"/>
              </a:spcBef>
              <a:buClr>
                <a:srgbClr val="000000"/>
              </a:buClr>
              <a:buSzPct val="100000"/>
              <a:buFont typeface="Times New Roman" pitchFamily="18" charset="0"/>
              <a:buChar char="–"/>
              <a:tabLst>
                <a:tab pos="0" algn="l"/>
                <a:tab pos="407988" algn="l"/>
                <a:tab pos="817563" algn="l"/>
                <a:tab pos="1225550" algn="l"/>
                <a:tab pos="1635125" algn="l"/>
                <a:tab pos="2044700" algn="l"/>
                <a:tab pos="2454275" algn="l"/>
                <a:tab pos="2863850" algn="l"/>
                <a:tab pos="3273425" algn="l"/>
                <a:tab pos="3683000" algn="l"/>
                <a:tab pos="4092575" algn="l"/>
                <a:tab pos="4502150" algn="l"/>
                <a:tab pos="4911725" algn="l"/>
                <a:tab pos="5321300" algn="l"/>
                <a:tab pos="5730875" algn="l"/>
                <a:tab pos="6140450" algn="l"/>
                <a:tab pos="6550025" algn="l"/>
                <a:tab pos="6959600" algn="l"/>
                <a:tab pos="7369175" algn="l"/>
                <a:tab pos="7778750" algn="l"/>
                <a:tab pos="8188325" algn="l"/>
              </a:tabLst>
              <a:defRPr>
                <a:solidFill>
                  <a:srgbClr val="000000"/>
                </a:solidFill>
                <a:latin typeface="Times New Roman" pitchFamily="18" charset="0"/>
                <a:ea typeface="Arial Unicode MS" pitchFamily="34" charset="-128"/>
                <a:cs typeface="Arial Unicode MS" pitchFamily="34" charset="-128"/>
              </a:defRPr>
            </a:lvl4pPr>
            <a:lvl5pPr marL="2057400" indent="-228600" eaLnBrk="0" hangingPunct="0">
              <a:lnSpc>
                <a:spcPct val="95000"/>
              </a:lnSpc>
              <a:spcBef>
                <a:spcPts val="425"/>
              </a:spcBef>
              <a:buClr>
                <a:srgbClr val="000000"/>
              </a:buClr>
              <a:buSzPct val="100000"/>
              <a:buFont typeface="Times New Roman" pitchFamily="18" charset="0"/>
              <a:buChar char="»"/>
              <a:tabLst>
                <a:tab pos="0" algn="l"/>
                <a:tab pos="407988" algn="l"/>
                <a:tab pos="817563" algn="l"/>
                <a:tab pos="1225550" algn="l"/>
                <a:tab pos="1635125" algn="l"/>
                <a:tab pos="2044700" algn="l"/>
                <a:tab pos="2454275" algn="l"/>
                <a:tab pos="2863850" algn="l"/>
                <a:tab pos="3273425" algn="l"/>
                <a:tab pos="3683000" algn="l"/>
                <a:tab pos="4092575" algn="l"/>
                <a:tab pos="4502150" algn="l"/>
                <a:tab pos="4911725" algn="l"/>
                <a:tab pos="5321300" algn="l"/>
                <a:tab pos="5730875" algn="l"/>
                <a:tab pos="6140450" algn="l"/>
                <a:tab pos="6550025" algn="l"/>
                <a:tab pos="6959600" algn="l"/>
                <a:tab pos="7369175" algn="l"/>
                <a:tab pos="7778750" algn="l"/>
                <a:tab pos="8188325" algn="l"/>
              </a:tabLst>
              <a:defRPr>
                <a:solidFill>
                  <a:srgbClr val="000000"/>
                </a:solidFill>
                <a:latin typeface="Times New Roman" pitchFamily="18" charset="0"/>
                <a:ea typeface="Arial Unicode MS" pitchFamily="34" charset="-128"/>
                <a:cs typeface="Arial Unicode MS" pitchFamily="34" charset="-128"/>
              </a:defRPr>
            </a:lvl5pPr>
            <a:lvl6pPr marL="2514600" indent="-228600" eaLnBrk="0" fontAlgn="base" hangingPunct="0">
              <a:lnSpc>
                <a:spcPct val="95000"/>
              </a:lnSpc>
              <a:spcBef>
                <a:spcPts val="425"/>
              </a:spcBef>
              <a:spcAft>
                <a:spcPct val="0"/>
              </a:spcAft>
              <a:buClr>
                <a:srgbClr val="000000"/>
              </a:buClr>
              <a:buSzPct val="100000"/>
              <a:buFont typeface="Times New Roman" pitchFamily="18" charset="0"/>
              <a:buChar char="»"/>
              <a:tabLst>
                <a:tab pos="0" algn="l"/>
                <a:tab pos="407988" algn="l"/>
                <a:tab pos="817563" algn="l"/>
                <a:tab pos="1225550" algn="l"/>
                <a:tab pos="1635125" algn="l"/>
                <a:tab pos="2044700" algn="l"/>
                <a:tab pos="2454275" algn="l"/>
                <a:tab pos="2863850" algn="l"/>
                <a:tab pos="3273425" algn="l"/>
                <a:tab pos="3683000" algn="l"/>
                <a:tab pos="4092575" algn="l"/>
                <a:tab pos="4502150" algn="l"/>
                <a:tab pos="4911725" algn="l"/>
                <a:tab pos="5321300" algn="l"/>
                <a:tab pos="5730875" algn="l"/>
                <a:tab pos="6140450" algn="l"/>
                <a:tab pos="6550025" algn="l"/>
                <a:tab pos="6959600" algn="l"/>
                <a:tab pos="7369175" algn="l"/>
                <a:tab pos="7778750" algn="l"/>
                <a:tab pos="8188325" algn="l"/>
              </a:tabLst>
              <a:defRPr>
                <a:solidFill>
                  <a:srgbClr val="000000"/>
                </a:solidFill>
                <a:latin typeface="Times New Roman" pitchFamily="18" charset="0"/>
                <a:ea typeface="Arial Unicode MS" pitchFamily="34" charset="-128"/>
                <a:cs typeface="Arial Unicode MS" pitchFamily="34" charset="-128"/>
              </a:defRPr>
            </a:lvl6pPr>
            <a:lvl7pPr marL="2971800" indent="-228600" eaLnBrk="0" fontAlgn="base" hangingPunct="0">
              <a:lnSpc>
                <a:spcPct val="95000"/>
              </a:lnSpc>
              <a:spcBef>
                <a:spcPts val="425"/>
              </a:spcBef>
              <a:spcAft>
                <a:spcPct val="0"/>
              </a:spcAft>
              <a:buClr>
                <a:srgbClr val="000000"/>
              </a:buClr>
              <a:buSzPct val="100000"/>
              <a:buFont typeface="Times New Roman" pitchFamily="18" charset="0"/>
              <a:buChar char="»"/>
              <a:tabLst>
                <a:tab pos="0" algn="l"/>
                <a:tab pos="407988" algn="l"/>
                <a:tab pos="817563" algn="l"/>
                <a:tab pos="1225550" algn="l"/>
                <a:tab pos="1635125" algn="l"/>
                <a:tab pos="2044700" algn="l"/>
                <a:tab pos="2454275" algn="l"/>
                <a:tab pos="2863850" algn="l"/>
                <a:tab pos="3273425" algn="l"/>
                <a:tab pos="3683000" algn="l"/>
                <a:tab pos="4092575" algn="l"/>
                <a:tab pos="4502150" algn="l"/>
                <a:tab pos="4911725" algn="l"/>
                <a:tab pos="5321300" algn="l"/>
                <a:tab pos="5730875" algn="l"/>
                <a:tab pos="6140450" algn="l"/>
                <a:tab pos="6550025" algn="l"/>
                <a:tab pos="6959600" algn="l"/>
                <a:tab pos="7369175" algn="l"/>
                <a:tab pos="7778750" algn="l"/>
                <a:tab pos="8188325" algn="l"/>
              </a:tabLst>
              <a:defRPr>
                <a:solidFill>
                  <a:srgbClr val="000000"/>
                </a:solidFill>
                <a:latin typeface="Times New Roman" pitchFamily="18" charset="0"/>
                <a:ea typeface="Arial Unicode MS" pitchFamily="34" charset="-128"/>
                <a:cs typeface="Arial Unicode MS" pitchFamily="34" charset="-128"/>
              </a:defRPr>
            </a:lvl7pPr>
            <a:lvl8pPr marL="3429000" indent="-228600" eaLnBrk="0" fontAlgn="base" hangingPunct="0">
              <a:lnSpc>
                <a:spcPct val="95000"/>
              </a:lnSpc>
              <a:spcBef>
                <a:spcPts val="425"/>
              </a:spcBef>
              <a:spcAft>
                <a:spcPct val="0"/>
              </a:spcAft>
              <a:buClr>
                <a:srgbClr val="000000"/>
              </a:buClr>
              <a:buSzPct val="100000"/>
              <a:buFont typeface="Times New Roman" pitchFamily="18" charset="0"/>
              <a:buChar char="»"/>
              <a:tabLst>
                <a:tab pos="0" algn="l"/>
                <a:tab pos="407988" algn="l"/>
                <a:tab pos="817563" algn="l"/>
                <a:tab pos="1225550" algn="l"/>
                <a:tab pos="1635125" algn="l"/>
                <a:tab pos="2044700" algn="l"/>
                <a:tab pos="2454275" algn="l"/>
                <a:tab pos="2863850" algn="l"/>
                <a:tab pos="3273425" algn="l"/>
                <a:tab pos="3683000" algn="l"/>
                <a:tab pos="4092575" algn="l"/>
                <a:tab pos="4502150" algn="l"/>
                <a:tab pos="4911725" algn="l"/>
                <a:tab pos="5321300" algn="l"/>
                <a:tab pos="5730875" algn="l"/>
                <a:tab pos="6140450" algn="l"/>
                <a:tab pos="6550025" algn="l"/>
                <a:tab pos="6959600" algn="l"/>
                <a:tab pos="7369175" algn="l"/>
                <a:tab pos="7778750" algn="l"/>
                <a:tab pos="8188325" algn="l"/>
              </a:tabLst>
              <a:defRPr>
                <a:solidFill>
                  <a:srgbClr val="000000"/>
                </a:solidFill>
                <a:latin typeface="Times New Roman" pitchFamily="18" charset="0"/>
                <a:ea typeface="Arial Unicode MS" pitchFamily="34" charset="-128"/>
                <a:cs typeface="Arial Unicode MS" pitchFamily="34" charset="-128"/>
              </a:defRPr>
            </a:lvl8pPr>
            <a:lvl9pPr marL="3886200" indent="-228600" eaLnBrk="0" fontAlgn="base" hangingPunct="0">
              <a:lnSpc>
                <a:spcPct val="95000"/>
              </a:lnSpc>
              <a:spcBef>
                <a:spcPts val="425"/>
              </a:spcBef>
              <a:spcAft>
                <a:spcPct val="0"/>
              </a:spcAft>
              <a:buClr>
                <a:srgbClr val="000000"/>
              </a:buClr>
              <a:buSzPct val="100000"/>
              <a:buFont typeface="Times New Roman" pitchFamily="18" charset="0"/>
              <a:buChar char="»"/>
              <a:tabLst>
                <a:tab pos="0" algn="l"/>
                <a:tab pos="407988" algn="l"/>
                <a:tab pos="817563" algn="l"/>
                <a:tab pos="1225550" algn="l"/>
                <a:tab pos="1635125" algn="l"/>
                <a:tab pos="2044700" algn="l"/>
                <a:tab pos="2454275" algn="l"/>
                <a:tab pos="2863850" algn="l"/>
                <a:tab pos="3273425" algn="l"/>
                <a:tab pos="3683000" algn="l"/>
                <a:tab pos="4092575" algn="l"/>
                <a:tab pos="4502150" algn="l"/>
                <a:tab pos="4911725" algn="l"/>
                <a:tab pos="5321300" algn="l"/>
                <a:tab pos="5730875" algn="l"/>
                <a:tab pos="6140450" algn="l"/>
                <a:tab pos="6550025" algn="l"/>
                <a:tab pos="6959600" algn="l"/>
                <a:tab pos="7369175" algn="l"/>
                <a:tab pos="7778750" algn="l"/>
                <a:tab pos="8188325" algn="l"/>
              </a:tabLst>
              <a:defRPr>
                <a:solidFill>
                  <a:srgbClr val="000000"/>
                </a:solidFill>
                <a:latin typeface="Times New Roman" pitchFamily="18" charset="0"/>
                <a:ea typeface="Arial Unicode MS" pitchFamily="34" charset="-128"/>
                <a:cs typeface="Arial Unicode MS" pitchFamily="34" charset="-128"/>
              </a:defRPr>
            </a:lvl9pPr>
          </a:lstStyle>
          <a:p>
            <a:pPr algn="ctr" eaLnBrk="1">
              <a:lnSpc>
                <a:spcPct val="100000"/>
              </a:lnSpc>
              <a:spcBef>
                <a:spcPct val="0"/>
              </a:spcBef>
            </a:pPr>
            <a:endParaRPr lang="de-DE" altLang="de-DE" sz="800" b="1" dirty="0">
              <a:solidFill>
                <a:srgbClr val="FFFFFF"/>
              </a:solidFill>
              <a:latin typeface="Arial" pitchFamily="34" charset="0"/>
            </a:endParaRPr>
          </a:p>
          <a:p>
            <a:pPr algn="ctr" eaLnBrk="1">
              <a:lnSpc>
                <a:spcPct val="100000"/>
              </a:lnSpc>
              <a:spcBef>
                <a:spcPct val="0"/>
              </a:spcBef>
            </a:pPr>
            <a:r>
              <a:rPr lang="de-DE" altLang="de-DE" sz="1600" b="1" dirty="0">
                <a:solidFill>
                  <a:schemeClr val="tx1"/>
                </a:solidFill>
                <a:latin typeface="+mn-lt"/>
              </a:rPr>
              <a:t>Bildungsziele:</a:t>
            </a:r>
          </a:p>
          <a:p>
            <a:pPr algn="ctr" eaLnBrk="1">
              <a:lnSpc>
                <a:spcPct val="100000"/>
              </a:lnSpc>
              <a:spcBef>
                <a:spcPct val="0"/>
              </a:spcBef>
            </a:pPr>
            <a:endParaRPr lang="de-DE" altLang="de-DE" sz="1400" dirty="0">
              <a:solidFill>
                <a:schemeClr val="tx1"/>
              </a:solidFill>
              <a:latin typeface="Arial" pitchFamily="34" charset="0"/>
            </a:endParaRPr>
          </a:p>
          <a:p>
            <a:pPr marL="285750" indent="-285750" eaLnBrk="1">
              <a:lnSpc>
                <a:spcPct val="100000"/>
              </a:lnSpc>
              <a:spcBef>
                <a:spcPts val="600"/>
              </a:spcBef>
              <a:buFont typeface="Arial" panose="020B0604020202020204" pitchFamily="34" charset="0"/>
              <a:buChar char="•"/>
            </a:pPr>
            <a:r>
              <a:rPr lang="de-DE" altLang="de-DE" sz="1300" dirty="0">
                <a:solidFill>
                  <a:schemeClr val="tx1"/>
                </a:solidFill>
                <a:latin typeface="+mn-lt"/>
              </a:rPr>
              <a:t>Selbständigkeit, Kommunikation</a:t>
            </a:r>
          </a:p>
          <a:p>
            <a:pPr marL="285750" indent="-285750" eaLnBrk="1">
              <a:lnSpc>
                <a:spcPct val="100000"/>
              </a:lnSpc>
              <a:spcBef>
                <a:spcPts val="600"/>
              </a:spcBef>
              <a:buFont typeface="Arial" panose="020B0604020202020204" pitchFamily="34" charset="0"/>
              <a:buChar char="•"/>
            </a:pPr>
            <a:r>
              <a:rPr lang="de-DE" altLang="de-DE" sz="1300" dirty="0">
                <a:solidFill>
                  <a:schemeClr val="tx1"/>
                </a:solidFill>
                <a:latin typeface="+mn-lt"/>
              </a:rPr>
              <a:t>Entscheidungsfreude fördern</a:t>
            </a:r>
          </a:p>
          <a:p>
            <a:pPr marL="285750" indent="-285750" eaLnBrk="1">
              <a:lnSpc>
                <a:spcPct val="100000"/>
              </a:lnSpc>
              <a:spcBef>
                <a:spcPts val="600"/>
              </a:spcBef>
              <a:buFont typeface="Arial" panose="020B0604020202020204" pitchFamily="34" charset="0"/>
              <a:buChar char="•"/>
            </a:pPr>
            <a:r>
              <a:rPr lang="de-DE" altLang="de-DE" sz="1300" dirty="0">
                <a:solidFill>
                  <a:schemeClr val="tx1"/>
                </a:solidFill>
                <a:latin typeface="+mn-lt"/>
              </a:rPr>
              <a:t>Verantwortungsbewusstsein schärfen</a:t>
            </a:r>
          </a:p>
          <a:p>
            <a:pPr algn="ctr" eaLnBrk="1">
              <a:lnSpc>
                <a:spcPct val="100000"/>
              </a:lnSpc>
              <a:spcBef>
                <a:spcPct val="0"/>
              </a:spcBef>
            </a:pPr>
            <a:endParaRPr lang="de-DE" altLang="de-DE" sz="1400" dirty="0">
              <a:solidFill>
                <a:srgbClr val="FFFFFF"/>
              </a:solidFill>
              <a:latin typeface="Arial" pitchFamily="34" charset="0"/>
            </a:endParaRPr>
          </a:p>
          <a:p>
            <a:pPr algn="ctr" eaLnBrk="1">
              <a:lnSpc>
                <a:spcPct val="100000"/>
              </a:lnSpc>
              <a:spcBef>
                <a:spcPct val="0"/>
              </a:spcBef>
            </a:pPr>
            <a:endParaRPr lang="de-DE" altLang="de-DE" sz="1400" dirty="0">
              <a:solidFill>
                <a:srgbClr val="FFFFFF"/>
              </a:solidFill>
              <a:latin typeface="Arial" pitchFamily="34" charset="0"/>
            </a:endParaRPr>
          </a:p>
          <a:p>
            <a:pPr algn="ctr" eaLnBrk="1">
              <a:lnSpc>
                <a:spcPct val="100000"/>
              </a:lnSpc>
              <a:spcBef>
                <a:spcPct val="0"/>
              </a:spcBef>
            </a:pPr>
            <a:endParaRPr lang="de-DE" altLang="de-DE" sz="1400" dirty="0">
              <a:solidFill>
                <a:srgbClr val="FFFFFF"/>
              </a:solidFill>
              <a:latin typeface="Arial" pitchFamily="34" charset="0"/>
            </a:endParaRPr>
          </a:p>
          <a:p>
            <a:pPr algn="ctr" eaLnBrk="1">
              <a:lnSpc>
                <a:spcPct val="100000"/>
              </a:lnSpc>
              <a:spcBef>
                <a:spcPct val="0"/>
              </a:spcBef>
            </a:pPr>
            <a:r>
              <a:rPr lang="de-DE" altLang="de-DE" sz="1100" dirty="0">
                <a:solidFill>
                  <a:srgbClr val="FFFFFF"/>
                </a:solidFill>
                <a:latin typeface="Arial" pitchFamily="34" charset="0"/>
              </a:rPr>
              <a:t> </a:t>
            </a:r>
          </a:p>
        </p:txBody>
      </p:sp>
      <p:sp>
        <p:nvSpPr>
          <p:cNvPr id="12" name="Freihandform 11"/>
          <p:cNvSpPr/>
          <p:nvPr/>
        </p:nvSpPr>
        <p:spPr>
          <a:xfrm>
            <a:off x="468313" y="1531938"/>
            <a:ext cx="6769100" cy="95885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FFFFCC"/>
          </a:solidFill>
          <a:ln w="9363">
            <a:solidFill>
              <a:srgbClr val="000000"/>
            </a:solidFill>
            <a:prstDash val="solid"/>
            <a:round/>
          </a:ln>
        </p:spPr>
        <p:txBody>
          <a:bodyPr lIns="82649" tIns="40474" rIns="82649" bIns="40474" anchor="ctr" anchorCtr="1"/>
          <a:lstStyle/>
          <a:p>
            <a:pPr algn="ctr" fontAlgn="auto" hangingPunct="0">
              <a:lnSpc>
                <a:spcPct val="101000"/>
              </a:lnSpc>
              <a:spcBef>
                <a:spcPts val="709"/>
              </a:spcBef>
              <a:spcAft>
                <a:spcPts val="0"/>
              </a:spcAft>
              <a:tabLst>
                <a:tab pos="0" algn="l"/>
                <a:tab pos="424126" algn="l"/>
                <a:tab pos="848599" algn="l"/>
                <a:tab pos="1273073" algn="l"/>
                <a:tab pos="1697545" algn="l"/>
                <a:tab pos="2122020" algn="l"/>
                <a:tab pos="2546492" algn="l"/>
                <a:tab pos="2970964" algn="l"/>
                <a:tab pos="3395430" algn="l"/>
                <a:tab pos="3819901" algn="l"/>
                <a:tab pos="4244375" algn="l"/>
                <a:tab pos="4668849" algn="l"/>
                <a:tab pos="5093320" algn="l"/>
                <a:tab pos="5517793" algn="l"/>
                <a:tab pos="5942267" algn="l"/>
                <a:tab pos="6366740" algn="l"/>
                <a:tab pos="6791204" algn="l"/>
                <a:tab pos="7215676" algn="l"/>
                <a:tab pos="7640150" algn="l"/>
                <a:tab pos="8064621" algn="l"/>
                <a:tab pos="8489095" algn="l"/>
              </a:tabLst>
              <a:defRPr sz="1800" b="0" i="0" u="none" strike="noStrike" kern="0" cap="none" spc="0" baseline="0">
                <a:solidFill>
                  <a:srgbClr val="000000"/>
                </a:solidFill>
                <a:uFillTx/>
              </a:defRPr>
            </a:pPr>
            <a:endParaRPr lang="de-DE" sz="2100" kern="0" dirty="0">
              <a:solidFill>
                <a:srgbClr val="000000"/>
              </a:solidFill>
              <a:effectLst>
                <a:outerShdw dist="17962" dir="2700000">
                  <a:srgbClr val="000000"/>
                </a:outerShdw>
              </a:effectLst>
              <a:latin typeface="Verdana" pitchFamily="34"/>
              <a:ea typeface="Arial Unicode MS" pitchFamily="2"/>
              <a:cs typeface="Arial Unicode MS" pitchFamily="2"/>
            </a:endParaRPr>
          </a:p>
          <a:p>
            <a:pPr algn="ctr" fontAlgn="auto" hangingPunct="0">
              <a:lnSpc>
                <a:spcPct val="101000"/>
              </a:lnSpc>
              <a:spcBef>
                <a:spcPts val="709"/>
              </a:spcBef>
              <a:spcAft>
                <a:spcPts val="0"/>
              </a:spcAft>
              <a:tabLst>
                <a:tab pos="0" algn="l"/>
                <a:tab pos="424126" algn="l"/>
                <a:tab pos="848599" algn="l"/>
                <a:tab pos="1273073" algn="l"/>
                <a:tab pos="1697545" algn="l"/>
                <a:tab pos="2122020" algn="l"/>
                <a:tab pos="2546492" algn="l"/>
                <a:tab pos="2970964" algn="l"/>
                <a:tab pos="3395430" algn="l"/>
                <a:tab pos="3819901" algn="l"/>
                <a:tab pos="4244375" algn="l"/>
                <a:tab pos="4668849" algn="l"/>
                <a:tab pos="5093320" algn="l"/>
                <a:tab pos="5517793" algn="l"/>
                <a:tab pos="5942267" algn="l"/>
                <a:tab pos="6366740" algn="l"/>
                <a:tab pos="6791204" algn="l"/>
                <a:tab pos="7215676" algn="l"/>
                <a:tab pos="7640150" algn="l"/>
                <a:tab pos="8064621" algn="l"/>
                <a:tab pos="8489095" algn="l"/>
              </a:tabLst>
              <a:defRPr sz="1800" b="0" i="0" u="none" strike="noStrike" kern="0" cap="none" spc="0" baseline="0">
                <a:solidFill>
                  <a:srgbClr val="000000"/>
                </a:solidFill>
                <a:uFillTx/>
              </a:defRPr>
            </a:pPr>
            <a:r>
              <a:rPr lang="de-DE" sz="2100" b="1" kern="0" dirty="0">
                <a:latin typeface="Verdana" pitchFamily="34"/>
                <a:ea typeface="Arial Unicode MS" pitchFamily="2"/>
                <a:cs typeface="Arial Unicode MS" pitchFamily="2"/>
              </a:rPr>
              <a:t>BAUSTEIN-PROGRAMM</a:t>
            </a:r>
          </a:p>
          <a:p>
            <a:pPr algn="ctr" fontAlgn="auto" hangingPunct="0">
              <a:lnSpc>
                <a:spcPct val="101000"/>
              </a:lnSpc>
              <a:spcBef>
                <a:spcPts val="709"/>
              </a:spcBef>
              <a:spcAft>
                <a:spcPts val="0"/>
              </a:spcAft>
              <a:tabLst>
                <a:tab pos="0" algn="l"/>
                <a:tab pos="424126" algn="l"/>
                <a:tab pos="848599" algn="l"/>
                <a:tab pos="1273073" algn="l"/>
                <a:tab pos="1697545" algn="l"/>
                <a:tab pos="2122020" algn="l"/>
                <a:tab pos="2546492" algn="l"/>
                <a:tab pos="2970964" algn="l"/>
                <a:tab pos="3395430" algn="l"/>
                <a:tab pos="3819901" algn="l"/>
                <a:tab pos="4244375" algn="l"/>
                <a:tab pos="4668849" algn="l"/>
                <a:tab pos="5093320" algn="l"/>
                <a:tab pos="5517793" algn="l"/>
                <a:tab pos="5942267" algn="l"/>
                <a:tab pos="6366740" algn="l"/>
                <a:tab pos="6791204" algn="l"/>
                <a:tab pos="7215676" algn="l"/>
                <a:tab pos="7640150" algn="l"/>
                <a:tab pos="8064621" algn="l"/>
                <a:tab pos="8489095" algn="l"/>
              </a:tabLst>
              <a:defRPr sz="1800" b="0" i="0" u="none" strike="noStrike" kern="0" cap="none" spc="0" baseline="0">
                <a:solidFill>
                  <a:srgbClr val="000000"/>
                </a:solidFill>
                <a:uFillTx/>
              </a:defRPr>
            </a:pPr>
            <a:r>
              <a:rPr lang="de-DE" sz="1400" b="1" kern="0" dirty="0">
                <a:solidFill>
                  <a:srgbClr val="000000"/>
                </a:solidFill>
                <a:latin typeface="Verdana" pitchFamily="34"/>
                <a:ea typeface="Arial Unicode MS" pitchFamily="2"/>
                <a:cs typeface="Arial Unicode MS" pitchFamily="2"/>
              </a:rPr>
              <a:t>Für wählerische Freizeitgruppen</a:t>
            </a:r>
          </a:p>
          <a:p>
            <a:pPr algn="ctr" fontAlgn="auto" hangingPunct="0">
              <a:lnSpc>
                <a:spcPct val="101000"/>
              </a:lnSpc>
              <a:spcBef>
                <a:spcPts val="709"/>
              </a:spcBef>
              <a:spcAft>
                <a:spcPts val="0"/>
              </a:spcAft>
              <a:tabLst>
                <a:tab pos="0" algn="l"/>
                <a:tab pos="424126" algn="l"/>
                <a:tab pos="848599" algn="l"/>
                <a:tab pos="1273073" algn="l"/>
                <a:tab pos="1697545" algn="l"/>
                <a:tab pos="2122020" algn="l"/>
                <a:tab pos="2546492" algn="l"/>
                <a:tab pos="2970964" algn="l"/>
                <a:tab pos="3395430" algn="l"/>
                <a:tab pos="3819901" algn="l"/>
                <a:tab pos="4244375" algn="l"/>
                <a:tab pos="4668849" algn="l"/>
                <a:tab pos="5093320" algn="l"/>
                <a:tab pos="5517793" algn="l"/>
                <a:tab pos="5942267" algn="l"/>
                <a:tab pos="6366740" algn="l"/>
                <a:tab pos="6791204" algn="l"/>
                <a:tab pos="7215676" algn="l"/>
                <a:tab pos="7640150" algn="l"/>
                <a:tab pos="8064621" algn="l"/>
                <a:tab pos="8489095" algn="l"/>
              </a:tabLst>
              <a:defRPr sz="1800" b="0" i="0" u="none" strike="noStrike" kern="0" cap="none" spc="0" baseline="0">
                <a:solidFill>
                  <a:srgbClr val="000000"/>
                </a:solidFill>
                <a:uFillTx/>
              </a:defRPr>
            </a:pPr>
            <a:r>
              <a:rPr lang="de-DE" sz="1300" b="1" kern="0" dirty="0">
                <a:solidFill>
                  <a:srgbClr val="000000"/>
                </a:solidFill>
                <a:latin typeface="Verdana" pitchFamily="34"/>
                <a:ea typeface="Arial Unicode MS" pitchFamily="2"/>
                <a:cs typeface="Arial Unicode MS" pitchFamily="2"/>
              </a:rPr>
              <a:t> </a:t>
            </a:r>
          </a:p>
        </p:txBody>
      </p:sp>
      <p:sp>
        <p:nvSpPr>
          <p:cNvPr id="7180" name="Rechteck 20"/>
          <p:cNvSpPr>
            <a:spLocks noChangeArrowheads="1"/>
          </p:cNvSpPr>
          <p:nvPr/>
        </p:nvSpPr>
        <p:spPr bwMode="auto">
          <a:xfrm>
            <a:off x="4284663" y="7662863"/>
            <a:ext cx="2952750" cy="2146591"/>
          </a:xfrm>
          <a:prstGeom prst="rect">
            <a:avLst/>
          </a:prstGeom>
          <a:solidFill>
            <a:srgbClr val="FFFFCC"/>
          </a:solidFill>
          <a:ln w="9525">
            <a:solidFill>
              <a:schemeClr val="tx1"/>
            </a:solidFill>
            <a:miter lim="800000"/>
            <a:headEnd/>
            <a:tailEnd/>
          </a:ln>
        </p:spPr>
        <p:txBody>
          <a:bodyPr lIns="85033" tIns="74626" rIns="85033" bIns="42512"/>
          <a:lstStyle>
            <a:lvl1pPr eaLnBrk="0" hangingPunct="0">
              <a:lnSpc>
                <a:spcPct val="95000"/>
              </a:lnSpc>
              <a:spcBef>
                <a:spcPts val="713"/>
              </a:spcBef>
              <a:tabLst>
                <a:tab pos="0" algn="l"/>
                <a:tab pos="407988" algn="l"/>
                <a:tab pos="817563" algn="l"/>
                <a:tab pos="1225550" algn="l"/>
                <a:tab pos="1635125" algn="l"/>
                <a:tab pos="2044700" algn="l"/>
                <a:tab pos="2454275" algn="l"/>
                <a:tab pos="2863850" algn="l"/>
                <a:tab pos="3273425" algn="l"/>
                <a:tab pos="3683000" algn="l"/>
                <a:tab pos="4092575" algn="l"/>
                <a:tab pos="4502150" algn="l"/>
                <a:tab pos="4911725" algn="l"/>
                <a:tab pos="5321300" algn="l"/>
                <a:tab pos="5730875" algn="l"/>
                <a:tab pos="6140450" algn="l"/>
                <a:tab pos="6550025" algn="l"/>
                <a:tab pos="6959600" algn="l"/>
                <a:tab pos="7369175" algn="l"/>
                <a:tab pos="7778750" algn="l"/>
                <a:tab pos="8188325" algn="l"/>
              </a:tabLst>
              <a:defRPr sz="2800">
                <a:solidFill>
                  <a:srgbClr val="000000"/>
                </a:solidFill>
                <a:latin typeface="Times New Roman" pitchFamily="18" charset="0"/>
                <a:ea typeface="Arial Unicode MS" pitchFamily="34" charset="-128"/>
                <a:cs typeface="Arial Unicode MS" pitchFamily="34" charset="-128"/>
              </a:defRPr>
            </a:lvl1pPr>
            <a:lvl2pPr marL="742950" indent="-285750" eaLnBrk="0" hangingPunct="0">
              <a:lnSpc>
                <a:spcPct val="95000"/>
              </a:lnSpc>
              <a:spcBef>
                <a:spcPts val="575"/>
              </a:spcBef>
              <a:buClr>
                <a:srgbClr val="000000"/>
              </a:buClr>
              <a:buSzPct val="100000"/>
              <a:buFont typeface="Times New Roman" pitchFamily="18" charset="0"/>
              <a:buChar char="–"/>
              <a:tabLst>
                <a:tab pos="0" algn="l"/>
                <a:tab pos="407988" algn="l"/>
                <a:tab pos="817563" algn="l"/>
                <a:tab pos="1225550" algn="l"/>
                <a:tab pos="1635125" algn="l"/>
                <a:tab pos="2044700" algn="l"/>
                <a:tab pos="2454275" algn="l"/>
                <a:tab pos="2863850" algn="l"/>
                <a:tab pos="3273425" algn="l"/>
                <a:tab pos="3683000" algn="l"/>
                <a:tab pos="4092575" algn="l"/>
                <a:tab pos="4502150" algn="l"/>
                <a:tab pos="4911725" algn="l"/>
                <a:tab pos="5321300" algn="l"/>
                <a:tab pos="5730875" algn="l"/>
                <a:tab pos="6140450" algn="l"/>
                <a:tab pos="6550025" algn="l"/>
                <a:tab pos="6959600" algn="l"/>
                <a:tab pos="7369175" algn="l"/>
                <a:tab pos="7778750" algn="l"/>
                <a:tab pos="8188325" algn="l"/>
              </a:tabLst>
              <a:defRPr sz="2300">
                <a:solidFill>
                  <a:srgbClr val="000000"/>
                </a:solidFill>
                <a:latin typeface="Times New Roman" pitchFamily="18" charset="0"/>
                <a:ea typeface="Arial Unicode MS" pitchFamily="34" charset="-128"/>
                <a:cs typeface="Arial Unicode MS" pitchFamily="34" charset="-128"/>
              </a:defRPr>
            </a:lvl2pPr>
            <a:lvl3pPr marL="1143000" indent="-228600" eaLnBrk="0" hangingPunct="0">
              <a:lnSpc>
                <a:spcPct val="95000"/>
              </a:lnSpc>
              <a:spcBef>
                <a:spcPts val="575"/>
              </a:spcBef>
              <a:buClr>
                <a:srgbClr val="000000"/>
              </a:buClr>
              <a:buSzPct val="100000"/>
              <a:buFont typeface="Times New Roman" pitchFamily="18" charset="0"/>
              <a:buChar char="•"/>
              <a:tabLst>
                <a:tab pos="0" algn="l"/>
                <a:tab pos="407988" algn="l"/>
                <a:tab pos="817563" algn="l"/>
                <a:tab pos="1225550" algn="l"/>
                <a:tab pos="1635125" algn="l"/>
                <a:tab pos="2044700" algn="l"/>
                <a:tab pos="2454275" algn="l"/>
                <a:tab pos="2863850" algn="l"/>
                <a:tab pos="3273425" algn="l"/>
                <a:tab pos="3683000" algn="l"/>
                <a:tab pos="4092575" algn="l"/>
                <a:tab pos="4502150" algn="l"/>
                <a:tab pos="4911725" algn="l"/>
                <a:tab pos="5321300" algn="l"/>
                <a:tab pos="5730875" algn="l"/>
                <a:tab pos="6140450" algn="l"/>
                <a:tab pos="6550025" algn="l"/>
                <a:tab pos="6959600" algn="l"/>
                <a:tab pos="7369175" algn="l"/>
                <a:tab pos="7778750" algn="l"/>
                <a:tab pos="8188325" algn="l"/>
              </a:tabLst>
              <a:defRPr sz="2300">
                <a:solidFill>
                  <a:srgbClr val="000000"/>
                </a:solidFill>
                <a:latin typeface="Times New Roman" pitchFamily="18" charset="0"/>
                <a:ea typeface="Arial Unicode MS" pitchFamily="34" charset="-128"/>
                <a:cs typeface="Arial Unicode MS" pitchFamily="34" charset="-128"/>
              </a:defRPr>
            </a:lvl3pPr>
            <a:lvl4pPr marL="1600200" indent="-228600" eaLnBrk="0" hangingPunct="0">
              <a:lnSpc>
                <a:spcPct val="95000"/>
              </a:lnSpc>
              <a:spcBef>
                <a:spcPts val="425"/>
              </a:spcBef>
              <a:buClr>
                <a:srgbClr val="000000"/>
              </a:buClr>
              <a:buSzPct val="100000"/>
              <a:buFont typeface="Times New Roman" pitchFamily="18" charset="0"/>
              <a:buChar char="–"/>
              <a:tabLst>
                <a:tab pos="0" algn="l"/>
                <a:tab pos="407988" algn="l"/>
                <a:tab pos="817563" algn="l"/>
                <a:tab pos="1225550" algn="l"/>
                <a:tab pos="1635125" algn="l"/>
                <a:tab pos="2044700" algn="l"/>
                <a:tab pos="2454275" algn="l"/>
                <a:tab pos="2863850" algn="l"/>
                <a:tab pos="3273425" algn="l"/>
                <a:tab pos="3683000" algn="l"/>
                <a:tab pos="4092575" algn="l"/>
                <a:tab pos="4502150" algn="l"/>
                <a:tab pos="4911725" algn="l"/>
                <a:tab pos="5321300" algn="l"/>
                <a:tab pos="5730875" algn="l"/>
                <a:tab pos="6140450" algn="l"/>
                <a:tab pos="6550025" algn="l"/>
                <a:tab pos="6959600" algn="l"/>
                <a:tab pos="7369175" algn="l"/>
                <a:tab pos="7778750" algn="l"/>
                <a:tab pos="8188325" algn="l"/>
              </a:tabLst>
              <a:defRPr>
                <a:solidFill>
                  <a:srgbClr val="000000"/>
                </a:solidFill>
                <a:latin typeface="Times New Roman" pitchFamily="18" charset="0"/>
                <a:ea typeface="Arial Unicode MS" pitchFamily="34" charset="-128"/>
                <a:cs typeface="Arial Unicode MS" pitchFamily="34" charset="-128"/>
              </a:defRPr>
            </a:lvl4pPr>
            <a:lvl5pPr marL="2057400" indent="-228600" eaLnBrk="0" hangingPunct="0">
              <a:lnSpc>
                <a:spcPct val="95000"/>
              </a:lnSpc>
              <a:spcBef>
                <a:spcPts val="425"/>
              </a:spcBef>
              <a:buClr>
                <a:srgbClr val="000000"/>
              </a:buClr>
              <a:buSzPct val="100000"/>
              <a:buFont typeface="Times New Roman" pitchFamily="18" charset="0"/>
              <a:buChar char="»"/>
              <a:tabLst>
                <a:tab pos="0" algn="l"/>
                <a:tab pos="407988" algn="l"/>
                <a:tab pos="817563" algn="l"/>
                <a:tab pos="1225550" algn="l"/>
                <a:tab pos="1635125" algn="l"/>
                <a:tab pos="2044700" algn="l"/>
                <a:tab pos="2454275" algn="l"/>
                <a:tab pos="2863850" algn="l"/>
                <a:tab pos="3273425" algn="l"/>
                <a:tab pos="3683000" algn="l"/>
                <a:tab pos="4092575" algn="l"/>
                <a:tab pos="4502150" algn="l"/>
                <a:tab pos="4911725" algn="l"/>
                <a:tab pos="5321300" algn="l"/>
                <a:tab pos="5730875" algn="l"/>
                <a:tab pos="6140450" algn="l"/>
                <a:tab pos="6550025" algn="l"/>
                <a:tab pos="6959600" algn="l"/>
                <a:tab pos="7369175" algn="l"/>
                <a:tab pos="7778750" algn="l"/>
                <a:tab pos="8188325" algn="l"/>
              </a:tabLst>
              <a:defRPr>
                <a:solidFill>
                  <a:srgbClr val="000000"/>
                </a:solidFill>
                <a:latin typeface="Times New Roman" pitchFamily="18" charset="0"/>
                <a:ea typeface="Arial Unicode MS" pitchFamily="34" charset="-128"/>
                <a:cs typeface="Arial Unicode MS" pitchFamily="34" charset="-128"/>
              </a:defRPr>
            </a:lvl5pPr>
            <a:lvl6pPr marL="2514600" indent="-228600" eaLnBrk="0" fontAlgn="base" hangingPunct="0">
              <a:lnSpc>
                <a:spcPct val="95000"/>
              </a:lnSpc>
              <a:spcBef>
                <a:spcPts val="425"/>
              </a:spcBef>
              <a:spcAft>
                <a:spcPct val="0"/>
              </a:spcAft>
              <a:buClr>
                <a:srgbClr val="000000"/>
              </a:buClr>
              <a:buSzPct val="100000"/>
              <a:buFont typeface="Times New Roman" pitchFamily="18" charset="0"/>
              <a:buChar char="»"/>
              <a:tabLst>
                <a:tab pos="0" algn="l"/>
                <a:tab pos="407988" algn="l"/>
                <a:tab pos="817563" algn="l"/>
                <a:tab pos="1225550" algn="l"/>
                <a:tab pos="1635125" algn="l"/>
                <a:tab pos="2044700" algn="l"/>
                <a:tab pos="2454275" algn="l"/>
                <a:tab pos="2863850" algn="l"/>
                <a:tab pos="3273425" algn="l"/>
                <a:tab pos="3683000" algn="l"/>
                <a:tab pos="4092575" algn="l"/>
                <a:tab pos="4502150" algn="l"/>
                <a:tab pos="4911725" algn="l"/>
                <a:tab pos="5321300" algn="l"/>
                <a:tab pos="5730875" algn="l"/>
                <a:tab pos="6140450" algn="l"/>
                <a:tab pos="6550025" algn="l"/>
                <a:tab pos="6959600" algn="l"/>
                <a:tab pos="7369175" algn="l"/>
                <a:tab pos="7778750" algn="l"/>
                <a:tab pos="8188325" algn="l"/>
              </a:tabLst>
              <a:defRPr>
                <a:solidFill>
                  <a:srgbClr val="000000"/>
                </a:solidFill>
                <a:latin typeface="Times New Roman" pitchFamily="18" charset="0"/>
                <a:ea typeface="Arial Unicode MS" pitchFamily="34" charset="-128"/>
                <a:cs typeface="Arial Unicode MS" pitchFamily="34" charset="-128"/>
              </a:defRPr>
            </a:lvl6pPr>
            <a:lvl7pPr marL="2971800" indent="-228600" eaLnBrk="0" fontAlgn="base" hangingPunct="0">
              <a:lnSpc>
                <a:spcPct val="95000"/>
              </a:lnSpc>
              <a:spcBef>
                <a:spcPts val="425"/>
              </a:spcBef>
              <a:spcAft>
                <a:spcPct val="0"/>
              </a:spcAft>
              <a:buClr>
                <a:srgbClr val="000000"/>
              </a:buClr>
              <a:buSzPct val="100000"/>
              <a:buFont typeface="Times New Roman" pitchFamily="18" charset="0"/>
              <a:buChar char="»"/>
              <a:tabLst>
                <a:tab pos="0" algn="l"/>
                <a:tab pos="407988" algn="l"/>
                <a:tab pos="817563" algn="l"/>
                <a:tab pos="1225550" algn="l"/>
                <a:tab pos="1635125" algn="l"/>
                <a:tab pos="2044700" algn="l"/>
                <a:tab pos="2454275" algn="l"/>
                <a:tab pos="2863850" algn="l"/>
                <a:tab pos="3273425" algn="l"/>
                <a:tab pos="3683000" algn="l"/>
                <a:tab pos="4092575" algn="l"/>
                <a:tab pos="4502150" algn="l"/>
                <a:tab pos="4911725" algn="l"/>
                <a:tab pos="5321300" algn="l"/>
                <a:tab pos="5730875" algn="l"/>
                <a:tab pos="6140450" algn="l"/>
                <a:tab pos="6550025" algn="l"/>
                <a:tab pos="6959600" algn="l"/>
                <a:tab pos="7369175" algn="l"/>
                <a:tab pos="7778750" algn="l"/>
                <a:tab pos="8188325" algn="l"/>
              </a:tabLst>
              <a:defRPr>
                <a:solidFill>
                  <a:srgbClr val="000000"/>
                </a:solidFill>
                <a:latin typeface="Times New Roman" pitchFamily="18" charset="0"/>
                <a:ea typeface="Arial Unicode MS" pitchFamily="34" charset="-128"/>
                <a:cs typeface="Arial Unicode MS" pitchFamily="34" charset="-128"/>
              </a:defRPr>
            </a:lvl7pPr>
            <a:lvl8pPr marL="3429000" indent="-228600" eaLnBrk="0" fontAlgn="base" hangingPunct="0">
              <a:lnSpc>
                <a:spcPct val="95000"/>
              </a:lnSpc>
              <a:spcBef>
                <a:spcPts val="425"/>
              </a:spcBef>
              <a:spcAft>
                <a:spcPct val="0"/>
              </a:spcAft>
              <a:buClr>
                <a:srgbClr val="000000"/>
              </a:buClr>
              <a:buSzPct val="100000"/>
              <a:buFont typeface="Times New Roman" pitchFamily="18" charset="0"/>
              <a:buChar char="»"/>
              <a:tabLst>
                <a:tab pos="0" algn="l"/>
                <a:tab pos="407988" algn="l"/>
                <a:tab pos="817563" algn="l"/>
                <a:tab pos="1225550" algn="l"/>
                <a:tab pos="1635125" algn="l"/>
                <a:tab pos="2044700" algn="l"/>
                <a:tab pos="2454275" algn="l"/>
                <a:tab pos="2863850" algn="l"/>
                <a:tab pos="3273425" algn="l"/>
                <a:tab pos="3683000" algn="l"/>
                <a:tab pos="4092575" algn="l"/>
                <a:tab pos="4502150" algn="l"/>
                <a:tab pos="4911725" algn="l"/>
                <a:tab pos="5321300" algn="l"/>
                <a:tab pos="5730875" algn="l"/>
                <a:tab pos="6140450" algn="l"/>
                <a:tab pos="6550025" algn="l"/>
                <a:tab pos="6959600" algn="l"/>
                <a:tab pos="7369175" algn="l"/>
                <a:tab pos="7778750" algn="l"/>
                <a:tab pos="8188325" algn="l"/>
              </a:tabLst>
              <a:defRPr>
                <a:solidFill>
                  <a:srgbClr val="000000"/>
                </a:solidFill>
                <a:latin typeface="Times New Roman" pitchFamily="18" charset="0"/>
                <a:ea typeface="Arial Unicode MS" pitchFamily="34" charset="-128"/>
                <a:cs typeface="Arial Unicode MS" pitchFamily="34" charset="-128"/>
              </a:defRPr>
            </a:lvl8pPr>
            <a:lvl9pPr marL="3886200" indent="-228600" eaLnBrk="0" fontAlgn="base" hangingPunct="0">
              <a:lnSpc>
                <a:spcPct val="95000"/>
              </a:lnSpc>
              <a:spcBef>
                <a:spcPts val="425"/>
              </a:spcBef>
              <a:spcAft>
                <a:spcPct val="0"/>
              </a:spcAft>
              <a:buClr>
                <a:srgbClr val="000000"/>
              </a:buClr>
              <a:buSzPct val="100000"/>
              <a:buFont typeface="Times New Roman" pitchFamily="18" charset="0"/>
              <a:buChar char="»"/>
              <a:tabLst>
                <a:tab pos="0" algn="l"/>
                <a:tab pos="407988" algn="l"/>
                <a:tab pos="817563" algn="l"/>
                <a:tab pos="1225550" algn="l"/>
                <a:tab pos="1635125" algn="l"/>
                <a:tab pos="2044700" algn="l"/>
                <a:tab pos="2454275" algn="l"/>
                <a:tab pos="2863850" algn="l"/>
                <a:tab pos="3273425" algn="l"/>
                <a:tab pos="3683000" algn="l"/>
                <a:tab pos="4092575" algn="l"/>
                <a:tab pos="4502150" algn="l"/>
                <a:tab pos="4911725" algn="l"/>
                <a:tab pos="5321300" algn="l"/>
                <a:tab pos="5730875" algn="l"/>
                <a:tab pos="6140450" algn="l"/>
                <a:tab pos="6550025" algn="l"/>
                <a:tab pos="6959600" algn="l"/>
                <a:tab pos="7369175" algn="l"/>
                <a:tab pos="7778750" algn="l"/>
                <a:tab pos="8188325" algn="l"/>
              </a:tabLst>
              <a:defRPr>
                <a:solidFill>
                  <a:srgbClr val="000000"/>
                </a:solidFill>
                <a:latin typeface="Times New Roman" pitchFamily="18" charset="0"/>
                <a:ea typeface="Arial Unicode MS" pitchFamily="34" charset="-128"/>
                <a:cs typeface="Arial Unicode MS" pitchFamily="34" charset="-128"/>
              </a:defRPr>
            </a:lvl9pPr>
          </a:lstStyle>
          <a:p>
            <a:pPr eaLnBrk="1">
              <a:lnSpc>
                <a:spcPct val="100000"/>
              </a:lnSpc>
              <a:spcBef>
                <a:spcPts val="1250"/>
              </a:spcBef>
              <a:spcAft>
                <a:spcPts val="625"/>
              </a:spcAft>
            </a:pPr>
            <a:endParaRPr lang="de-DE" altLang="de-DE" sz="200" b="1" dirty="0">
              <a:solidFill>
                <a:schemeClr val="tx1"/>
              </a:solidFill>
              <a:latin typeface="Arial" pitchFamily="34" charset="0"/>
            </a:endParaRPr>
          </a:p>
          <a:p>
            <a:pPr eaLnBrk="1">
              <a:lnSpc>
                <a:spcPct val="100000"/>
              </a:lnSpc>
              <a:spcBef>
                <a:spcPts val="600"/>
              </a:spcBef>
              <a:spcAft>
                <a:spcPts val="625"/>
              </a:spcAft>
            </a:pPr>
            <a:r>
              <a:rPr lang="de-DE" altLang="de-DE" sz="1600" b="1" dirty="0">
                <a:solidFill>
                  <a:schemeClr val="tx1"/>
                </a:solidFill>
                <a:latin typeface="+mn-lt"/>
              </a:rPr>
              <a:t>Leistungen:</a:t>
            </a:r>
          </a:p>
          <a:p>
            <a:pPr eaLnBrk="1">
              <a:lnSpc>
                <a:spcPct val="100000"/>
              </a:lnSpc>
              <a:spcBef>
                <a:spcPts val="300"/>
              </a:spcBef>
              <a:buFontTx/>
              <a:buChar char="•"/>
            </a:pPr>
            <a:r>
              <a:rPr lang="de-DE" altLang="de-DE" sz="1300" dirty="0">
                <a:solidFill>
                  <a:schemeClr val="tx1"/>
                </a:solidFill>
                <a:latin typeface="+mn-lt"/>
              </a:rPr>
              <a:t>  Je nach Wahl  x Tage Vollpension mit Lunchpaket</a:t>
            </a:r>
          </a:p>
          <a:p>
            <a:pPr eaLnBrk="1">
              <a:lnSpc>
                <a:spcPct val="100000"/>
              </a:lnSpc>
              <a:spcBef>
                <a:spcPts val="300"/>
              </a:spcBef>
              <a:buFontTx/>
              <a:buChar char="•"/>
            </a:pPr>
            <a:r>
              <a:rPr lang="de-DE" altLang="de-DE" sz="1300" dirty="0">
                <a:solidFill>
                  <a:schemeClr val="tx1"/>
                </a:solidFill>
                <a:latin typeface="+mn-lt"/>
              </a:rPr>
              <a:t>  freie Bausteinwahl</a:t>
            </a:r>
          </a:p>
          <a:p>
            <a:pPr algn="ctr" eaLnBrk="1">
              <a:lnSpc>
                <a:spcPct val="100000"/>
              </a:lnSpc>
              <a:spcBef>
                <a:spcPct val="0"/>
              </a:spcBef>
            </a:pPr>
            <a:endParaRPr lang="de-DE" altLang="de-DE" sz="1100" b="1" dirty="0">
              <a:solidFill>
                <a:schemeClr val="tx1"/>
              </a:solidFill>
              <a:latin typeface="Arial" pitchFamily="34" charset="0"/>
            </a:endParaRPr>
          </a:p>
          <a:p>
            <a:pPr algn="ctr" eaLnBrk="1">
              <a:lnSpc>
                <a:spcPct val="100000"/>
              </a:lnSpc>
              <a:spcBef>
                <a:spcPct val="0"/>
              </a:spcBef>
            </a:pPr>
            <a:endParaRPr lang="de-DE" altLang="de-DE" sz="1100" b="1" dirty="0">
              <a:solidFill>
                <a:schemeClr val="tx1"/>
              </a:solidFill>
              <a:latin typeface="Arial" pitchFamily="34" charset="0"/>
            </a:endParaRPr>
          </a:p>
          <a:p>
            <a:pPr algn="ctr" eaLnBrk="1">
              <a:lnSpc>
                <a:spcPct val="100000"/>
              </a:lnSpc>
              <a:spcBef>
                <a:spcPct val="0"/>
              </a:spcBef>
            </a:pPr>
            <a:r>
              <a:rPr lang="de-DE" altLang="de-DE" sz="1100" b="1" dirty="0">
                <a:solidFill>
                  <a:schemeClr val="tx1"/>
                </a:solidFill>
                <a:latin typeface="Arial" pitchFamily="34" charset="0"/>
              </a:rPr>
              <a:t>Preis </a:t>
            </a:r>
          </a:p>
          <a:p>
            <a:pPr algn="ctr" eaLnBrk="1">
              <a:lnSpc>
                <a:spcPct val="100000"/>
              </a:lnSpc>
              <a:spcBef>
                <a:spcPct val="0"/>
              </a:spcBef>
            </a:pPr>
            <a:r>
              <a:rPr lang="de-DE" altLang="de-DE" sz="1100" b="1" dirty="0">
                <a:solidFill>
                  <a:schemeClr val="tx1"/>
                </a:solidFill>
                <a:latin typeface="Arial" pitchFamily="34" charset="0"/>
              </a:rPr>
              <a:t>je nach Auswahl</a:t>
            </a:r>
          </a:p>
          <a:p>
            <a:pPr algn="ctr" eaLnBrk="1">
              <a:lnSpc>
                <a:spcPct val="100000"/>
              </a:lnSpc>
              <a:spcBef>
                <a:spcPct val="0"/>
              </a:spcBef>
            </a:pPr>
            <a:endParaRPr lang="de-DE" altLang="de-DE" sz="1100" b="1" dirty="0">
              <a:solidFill>
                <a:srgbClr val="FFFFFF"/>
              </a:solidFill>
              <a:latin typeface="Arial" pitchFamily="34" charset="0"/>
            </a:endParaRPr>
          </a:p>
          <a:p>
            <a:pPr algn="ctr" eaLnBrk="1">
              <a:lnSpc>
                <a:spcPct val="100000"/>
              </a:lnSpc>
              <a:spcBef>
                <a:spcPct val="0"/>
              </a:spcBef>
            </a:pPr>
            <a:r>
              <a:rPr lang="de-DE" altLang="de-DE" sz="1300" b="1" dirty="0">
                <a:solidFill>
                  <a:srgbClr val="FFFFFF"/>
                </a:solidFill>
                <a:latin typeface="Arial" pitchFamily="34" charset="0"/>
              </a:rPr>
              <a:t> </a:t>
            </a:r>
          </a:p>
          <a:p>
            <a:pPr algn="ctr" eaLnBrk="1">
              <a:lnSpc>
                <a:spcPct val="100000"/>
              </a:lnSpc>
              <a:spcBef>
                <a:spcPct val="0"/>
              </a:spcBef>
            </a:pPr>
            <a:endParaRPr lang="de-DE" altLang="de-DE" sz="1300" b="1" dirty="0">
              <a:solidFill>
                <a:srgbClr val="FFFFFF"/>
              </a:solidFill>
              <a:latin typeface="Arial" pitchFamily="34" charset="0"/>
            </a:endParaRPr>
          </a:p>
        </p:txBody>
      </p:sp>
      <p:sp>
        <p:nvSpPr>
          <p:cNvPr id="15" name="Freihandform 14"/>
          <p:cNvSpPr/>
          <p:nvPr/>
        </p:nvSpPr>
        <p:spPr>
          <a:xfrm>
            <a:off x="3779838" y="1100138"/>
            <a:ext cx="3457575" cy="404812"/>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lIns="82649" tIns="40474" rIns="82649" bIns="40474"/>
          <a:lstStyle/>
          <a:p>
            <a:pPr fontAlgn="auto" hangingPunct="0">
              <a:lnSpc>
                <a:spcPct val="101000"/>
              </a:lnSpc>
              <a:spcBef>
                <a:spcPts val="709"/>
              </a:spcBef>
              <a:spcAft>
                <a:spcPts val="0"/>
              </a:spcAft>
              <a:tabLst>
                <a:tab pos="0" algn="l"/>
                <a:tab pos="424126" algn="l"/>
                <a:tab pos="848599" algn="l"/>
                <a:tab pos="1273073" algn="l"/>
                <a:tab pos="1697545" algn="l"/>
                <a:tab pos="2122020" algn="l"/>
                <a:tab pos="2546492" algn="l"/>
                <a:tab pos="2970964" algn="l"/>
                <a:tab pos="3395430" algn="l"/>
                <a:tab pos="3819901" algn="l"/>
                <a:tab pos="4244375" algn="l"/>
                <a:tab pos="4668849" algn="l"/>
                <a:tab pos="5093320" algn="l"/>
                <a:tab pos="5517793" algn="l"/>
                <a:tab pos="5942267" algn="l"/>
                <a:tab pos="6366740" algn="l"/>
                <a:tab pos="6791204" algn="l"/>
                <a:tab pos="7215676" algn="l"/>
                <a:tab pos="7640150" algn="l"/>
                <a:tab pos="8064621" algn="l"/>
                <a:tab pos="8489095" algn="l"/>
              </a:tabLst>
              <a:defRPr sz="1800" b="0" i="0" u="none" strike="noStrike" kern="0" cap="none" spc="0" baseline="0">
                <a:solidFill>
                  <a:srgbClr val="000000"/>
                </a:solidFill>
                <a:uFillTx/>
              </a:defRPr>
            </a:pPr>
            <a:r>
              <a:rPr lang="de-DE" sz="2000" kern="0" dirty="0">
                <a:solidFill>
                  <a:srgbClr val="000000"/>
                </a:solidFill>
                <a:latin typeface="Verdana" panose="020B0604030504040204" pitchFamily="34" charset="0"/>
                <a:ea typeface="Verdana" panose="020B0604030504040204" pitchFamily="34" charset="0"/>
                <a:cs typeface="Verdana" panose="020B0604030504040204" pitchFamily="34" charset="0"/>
              </a:rPr>
              <a:t>  Grundstein fürs Bauen…</a:t>
            </a:r>
          </a:p>
        </p:txBody>
      </p:sp>
      <p:sp>
        <p:nvSpPr>
          <p:cNvPr id="7182" name="Ellipse 1"/>
          <p:cNvSpPr>
            <a:spLocks noChangeArrowheads="1"/>
          </p:cNvSpPr>
          <p:nvPr/>
        </p:nvSpPr>
        <p:spPr bwMode="auto">
          <a:xfrm>
            <a:off x="2341563" y="4484191"/>
            <a:ext cx="1655762" cy="647700"/>
          </a:xfrm>
          <a:prstGeom prst="ellipse">
            <a:avLst/>
          </a:prstGeom>
          <a:solidFill>
            <a:srgbClr val="2018BA"/>
          </a:solidFill>
          <a:ln w="9363">
            <a:solidFill>
              <a:srgbClr val="94006B"/>
            </a:solidFill>
            <a:round/>
            <a:headEnd/>
            <a:tailEnd/>
          </a:ln>
        </p:spPr>
        <p:txBody>
          <a:bodyPr lIns="18000" tIns="82800" rIns="18000" bIns="82800" anchor="ctr" anchorCtr="1"/>
          <a:lstStyle>
            <a:lvl1pPr eaLnBrk="0" hangingPunct="0">
              <a:lnSpc>
                <a:spcPct val="95000"/>
              </a:lnSpc>
              <a:spcBef>
                <a:spcPts val="713"/>
              </a:spcBef>
              <a:tabLst>
                <a:tab pos="0" algn="l"/>
                <a:tab pos="422275" algn="l"/>
                <a:tab pos="846138" algn="l"/>
                <a:tab pos="1271588" algn="l"/>
                <a:tab pos="1695450" algn="l"/>
                <a:tab pos="2119313" algn="l"/>
                <a:tab pos="2544763" algn="l"/>
                <a:tab pos="2968625" algn="l"/>
                <a:tab pos="3394075" algn="l"/>
                <a:tab pos="3817938" algn="l"/>
                <a:tab pos="4241800" algn="l"/>
                <a:tab pos="4667250" algn="l"/>
                <a:tab pos="5091113" algn="l"/>
                <a:tab pos="5514975" algn="l"/>
                <a:tab pos="5940425" algn="l"/>
                <a:tab pos="6364288" algn="l"/>
                <a:tab pos="6789738" algn="l"/>
                <a:tab pos="7213600" algn="l"/>
                <a:tab pos="7637463" algn="l"/>
                <a:tab pos="8062913" algn="l"/>
                <a:tab pos="8486775" algn="l"/>
              </a:tabLst>
              <a:defRPr sz="2800">
                <a:solidFill>
                  <a:srgbClr val="000000"/>
                </a:solidFill>
                <a:latin typeface="Times New Roman" pitchFamily="18" charset="0"/>
                <a:ea typeface="Arial Unicode MS" pitchFamily="34" charset="-128"/>
                <a:cs typeface="Arial Unicode MS" pitchFamily="34" charset="-128"/>
              </a:defRPr>
            </a:lvl1pPr>
            <a:lvl2pPr marL="696913" indent="-265113" eaLnBrk="0" hangingPunct="0">
              <a:lnSpc>
                <a:spcPct val="95000"/>
              </a:lnSpc>
              <a:spcBef>
                <a:spcPts val="575"/>
              </a:spcBef>
              <a:buClr>
                <a:srgbClr val="000000"/>
              </a:buClr>
              <a:buSzPct val="100000"/>
              <a:buFont typeface="Times New Roman" pitchFamily="18" charset="0"/>
              <a:buChar char="–"/>
              <a:tabLst>
                <a:tab pos="0" algn="l"/>
                <a:tab pos="422275" algn="l"/>
                <a:tab pos="846138" algn="l"/>
                <a:tab pos="1271588" algn="l"/>
                <a:tab pos="1695450" algn="l"/>
                <a:tab pos="2119313" algn="l"/>
                <a:tab pos="2544763" algn="l"/>
                <a:tab pos="2968625" algn="l"/>
                <a:tab pos="3394075" algn="l"/>
                <a:tab pos="3817938" algn="l"/>
                <a:tab pos="4241800" algn="l"/>
                <a:tab pos="4667250" algn="l"/>
                <a:tab pos="5091113" algn="l"/>
                <a:tab pos="5514975" algn="l"/>
                <a:tab pos="5940425" algn="l"/>
                <a:tab pos="6364288" algn="l"/>
                <a:tab pos="6789738" algn="l"/>
                <a:tab pos="7213600" algn="l"/>
                <a:tab pos="7637463" algn="l"/>
                <a:tab pos="8062913" algn="l"/>
                <a:tab pos="8486775" algn="l"/>
              </a:tabLst>
              <a:defRPr sz="2300">
                <a:solidFill>
                  <a:srgbClr val="000000"/>
                </a:solidFill>
                <a:latin typeface="Times New Roman" pitchFamily="18" charset="0"/>
                <a:ea typeface="Arial Unicode MS" pitchFamily="34" charset="-128"/>
                <a:cs typeface="Arial Unicode MS" pitchFamily="34" charset="-128"/>
              </a:defRPr>
            </a:lvl2pPr>
            <a:lvl3pPr marL="1076325" indent="-212725" eaLnBrk="0" hangingPunct="0">
              <a:lnSpc>
                <a:spcPct val="95000"/>
              </a:lnSpc>
              <a:spcBef>
                <a:spcPts val="575"/>
              </a:spcBef>
              <a:buClr>
                <a:srgbClr val="000000"/>
              </a:buClr>
              <a:buSzPct val="100000"/>
              <a:buFont typeface="Times New Roman" pitchFamily="18" charset="0"/>
              <a:buChar char="•"/>
              <a:tabLst>
                <a:tab pos="0" algn="l"/>
                <a:tab pos="422275" algn="l"/>
                <a:tab pos="846138" algn="l"/>
                <a:tab pos="1271588" algn="l"/>
                <a:tab pos="1695450" algn="l"/>
                <a:tab pos="2119313" algn="l"/>
                <a:tab pos="2544763" algn="l"/>
                <a:tab pos="2968625" algn="l"/>
                <a:tab pos="3394075" algn="l"/>
                <a:tab pos="3817938" algn="l"/>
                <a:tab pos="4241800" algn="l"/>
                <a:tab pos="4667250" algn="l"/>
                <a:tab pos="5091113" algn="l"/>
                <a:tab pos="5514975" algn="l"/>
                <a:tab pos="5940425" algn="l"/>
                <a:tab pos="6364288" algn="l"/>
                <a:tab pos="6789738" algn="l"/>
                <a:tab pos="7213600" algn="l"/>
                <a:tab pos="7637463" algn="l"/>
                <a:tab pos="8062913" algn="l"/>
                <a:tab pos="8486775" algn="l"/>
              </a:tabLst>
              <a:defRPr sz="2300">
                <a:solidFill>
                  <a:srgbClr val="000000"/>
                </a:solidFill>
                <a:latin typeface="Times New Roman" pitchFamily="18" charset="0"/>
                <a:ea typeface="Arial Unicode MS" pitchFamily="34" charset="-128"/>
                <a:cs typeface="Arial Unicode MS" pitchFamily="34" charset="-128"/>
              </a:defRPr>
            </a:lvl3pPr>
            <a:lvl4pPr marL="1508125" indent="-212725" eaLnBrk="0" hangingPunct="0">
              <a:lnSpc>
                <a:spcPct val="95000"/>
              </a:lnSpc>
              <a:spcBef>
                <a:spcPts val="425"/>
              </a:spcBef>
              <a:buClr>
                <a:srgbClr val="000000"/>
              </a:buClr>
              <a:buSzPct val="100000"/>
              <a:buFont typeface="Times New Roman" pitchFamily="18" charset="0"/>
              <a:buChar char="–"/>
              <a:tabLst>
                <a:tab pos="0" algn="l"/>
                <a:tab pos="422275" algn="l"/>
                <a:tab pos="846138" algn="l"/>
                <a:tab pos="1271588" algn="l"/>
                <a:tab pos="1695450" algn="l"/>
                <a:tab pos="2119313" algn="l"/>
                <a:tab pos="2544763" algn="l"/>
                <a:tab pos="2968625" algn="l"/>
                <a:tab pos="3394075" algn="l"/>
                <a:tab pos="3817938" algn="l"/>
                <a:tab pos="4241800" algn="l"/>
                <a:tab pos="4667250" algn="l"/>
                <a:tab pos="5091113" algn="l"/>
                <a:tab pos="5514975" algn="l"/>
                <a:tab pos="5940425" algn="l"/>
                <a:tab pos="6364288" algn="l"/>
                <a:tab pos="6789738" algn="l"/>
                <a:tab pos="7213600" algn="l"/>
                <a:tab pos="7637463" algn="l"/>
                <a:tab pos="8062913" algn="l"/>
                <a:tab pos="8486775" algn="l"/>
              </a:tabLst>
              <a:defRPr>
                <a:solidFill>
                  <a:srgbClr val="000000"/>
                </a:solidFill>
                <a:latin typeface="Times New Roman" pitchFamily="18" charset="0"/>
                <a:ea typeface="Arial Unicode MS" pitchFamily="34" charset="-128"/>
                <a:cs typeface="Arial Unicode MS" pitchFamily="34" charset="-128"/>
              </a:defRPr>
            </a:lvl4pPr>
            <a:lvl5pPr marL="1941513" indent="-212725" eaLnBrk="0" hangingPunct="0">
              <a:lnSpc>
                <a:spcPct val="95000"/>
              </a:lnSpc>
              <a:spcBef>
                <a:spcPts val="425"/>
              </a:spcBef>
              <a:buClr>
                <a:srgbClr val="000000"/>
              </a:buClr>
              <a:buSzPct val="100000"/>
              <a:buFont typeface="Times New Roman" pitchFamily="18" charset="0"/>
              <a:buChar char="»"/>
              <a:tabLst>
                <a:tab pos="0" algn="l"/>
                <a:tab pos="422275" algn="l"/>
                <a:tab pos="846138" algn="l"/>
                <a:tab pos="1271588" algn="l"/>
                <a:tab pos="1695450" algn="l"/>
                <a:tab pos="2119313" algn="l"/>
                <a:tab pos="2544763" algn="l"/>
                <a:tab pos="2968625" algn="l"/>
                <a:tab pos="3394075" algn="l"/>
                <a:tab pos="3817938" algn="l"/>
                <a:tab pos="4241800" algn="l"/>
                <a:tab pos="4667250" algn="l"/>
                <a:tab pos="5091113" algn="l"/>
                <a:tab pos="5514975" algn="l"/>
                <a:tab pos="5940425" algn="l"/>
                <a:tab pos="6364288" algn="l"/>
                <a:tab pos="6789738" algn="l"/>
                <a:tab pos="7213600" algn="l"/>
                <a:tab pos="7637463" algn="l"/>
                <a:tab pos="8062913" algn="l"/>
                <a:tab pos="8486775" algn="l"/>
              </a:tabLst>
              <a:defRPr>
                <a:solidFill>
                  <a:srgbClr val="000000"/>
                </a:solidFill>
                <a:latin typeface="Times New Roman" pitchFamily="18" charset="0"/>
                <a:ea typeface="Arial Unicode MS" pitchFamily="34" charset="-128"/>
                <a:cs typeface="Arial Unicode MS" pitchFamily="34" charset="-128"/>
              </a:defRPr>
            </a:lvl5pPr>
            <a:lvl6pPr marL="2398713" indent="-212725" eaLnBrk="0" fontAlgn="base" hangingPunct="0">
              <a:lnSpc>
                <a:spcPct val="95000"/>
              </a:lnSpc>
              <a:spcBef>
                <a:spcPts val="425"/>
              </a:spcBef>
              <a:spcAft>
                <a:spcPct val="0"/>
              </a:spcAft>
              <a:buClr>
                <a:srgbClr val="000000"/>
              </a:buClr>
              <a:buSzPct val="100000"/>
              <a:buFont typeface="Times New Roman" pitchFamily="18" charset="0"/>
              <a:buChar char="»"/>
              <a:tabLst>
                <a:tab pos="0" algn="l"/>
                <a:tab pos="422275" algn="l"/>
                <a:tab pos="846138" algn="l"/>
                <a:tab pos="1271588" algn="l"/>
                <a:tab pos="1695450" algn="l"/>
                <a:tab pos="2119313" algn="l"/>
                <a:tab pos="2544763" algn="l"/>
                <a:tab pos="2968625" algn="l"/>
                <a:tab pos="3394075" algn="l"/>
                <a:tab pos="3817938" algn="l"/>
                <a:tab pos="4241800" algn="l"/>
                <a:tab pos="4667250" algn="l"/>
                <a:tab pos="5091113" algn="l"/>
                <a:tab pos="5514975" algn="l"/>
                <a:tab pos="5940425" algn="l"/>
                <a:tab pos="6364288" algn="l"/>
                <a:tab pos="6789738" algn="l"/>
                <a:tab pos="7213600" algn="l"/>
                <a:tab pos="7637463" algn="l"/>
                <a:tab pos="8062913" algn="l"/>
                <a:tab pos="8486775" algn="l"/>
              </a:tabLst>
              <a:defRPr>
                <a:solidFill>
                  <a:srgbClr val="000000"/>
                </a:solidFill>
                <a:latin typeface="Times New Roman" pitchFamily="18" charset="0"/>
                <a:ea typeface="Arial Unicode MS" pitchFamily="34" charset="-128"/>
                <a:cs typeface="Arial Unicode MS" pitchFamily="34" charset="-128"/>
              </a:defRPr>
            </a:lvl6pPr>
            <a:lvl7pPr marL="2855913" indent="-212725" eaLnBrk="0" fontAlgn="base" hangingPunct="0">
              <a:lnSpc>
                <a:spcPct val="95000"/>
              </a:lnSpc>
              <a:spcBef>
                <a:spcPts val="425"/>
              </a:spcBef>
              <a:spcAft>
                <a:spcPct val="0"/>
              </a:spcAft>
              <a:buClr>
                <a:srgbClr val="000000"/>
              </a:buClr>
              <a:buSzPct val="100000"/>
              <a:buFont typeface="Times New Roman" pitchFamily="18" charset="0"/>
              <a:buChar char="»"/>
              <a:tabLst>
                <a:tab pos="0" algn="l"/>
                <a:tab pos="422275" algn="l"/>
                <a:tab pos="846138" algn="l"/>
                <a:tab pos="1271588" algn="l"/>
                <a:tab pos="1695450" algn="l"/>
                <a:tab pos="2119313" algn="l"/>
                <a:tab pos="2544763" algn="l"/>
                <a:tab pos="2968625" algn="l"/>
                <a:tab pos="3394075" algn="l"/>
                <a:tab pos="3817938" algn="l"/>
                <a:tab pos="4241800" algn="l"/>
                <a:tab pos="4667250" algn="l"/>
                <a:tab pos="5091113" algn="l"/>
                <a:tab pos="5514975" algn="l"/>
                <a:tab pos="5940425" algn="l"/>
                <a:tab pos="6364288" algn="l"/>
                <a:tab pos="6789738" algn="l"/>
                <a:tab pos="7213600" algn="l"/>
                <a:tab pos="7637463" algn="l"/>
                <a:tab pos="8062913" algn="l"/>
                <a:tab pos="8486775" algn="l"/>
              </a:tabLst>
              <a:defRPr>
                <a:solidFill>
                  <a:srgbClr val="000000"/>
                </a:solidFill>
                <a:latin typeface="Times New Roman" pitchFamily="18" charset="0"/>
                <a:ea typeface="Arial Unicode MS" pitchFamily="34" charset="-128"/>
                <a:cs typeface="Arial Unicode MS" pitchFamily="34" charset="-128"/>
              </a:defRPr>
            </a:lvl7pPr>
            <a:lvl8pPr marL="3313113" indent="-212725" eaLnBrk="0" fontAlgn="base" hangingPunct="0">
              <a:lnSpc>
                <a:spcPct val="95000"/>
              </a:lnSpc>
              <a:spcBef>
                <a:spcPts val="425"/>
              </a:spcBef>
              <a:spcAft>
                <a:spcPct val="0"/>
              </a:spcAft>
              <a:buClr>
                <a:srgbClr val="000000"/>
              </a:buClr>
              <a:buSzPct val="100000"/>
              <a:buFont typeface="Times New Roman" pitchFamily="18" charset="0"/>
              <a:buChar char="»"/>
              <a:tabLst>
                <a:tab pos="0" algn="l"/>
                <a:tab pos="422275" algn="l"/>
                <a:tab pos="846138" algn="l"/>
                <a:tab pos="1271588" algn="l"/>
                <a:tab pos="1695450" algn="l"/>
                <a:tab pos="2119313" algn="l"/>
                <a:tab pos="2544763" algn="l"/>
                <a:tab pos="2968625" algn="l"/>
                <a:tab pos="3394075" algn="l"/>
                <a:tab pos="3817938" algn="l"/>
                <a:tab pos="4241800" algn="l"/>
                <a:tab pos="4667250" algn="l"/>
                <a:tab pos="5091113" algn="l"/>
                <a:tab pos="5514975" algn="l"/>
                <a:tab pos="5940425" algn="l"/>
                <a:tab pos="6364288" algn="l"/>
                <a:tab pos="6789738" algn="l"/>
                <a:tab pos="7213600" algn="l"/>
                <a:tab pos="7637463" algn="l"/>
                <a:tab pos="8062913" algn="l"/>
                <a:tab pos="8486775" algn="l"/>
              </a:tabLst>
              <a:defRPr>
                <a:solidFill>
                  <a:srgbClr val="000000"/>
                </a:solidFill>
                <a:latin typeface="Times New Roman" pitchFamily="18" charset="0"/>
                <a:ea typeface="Arial Unicode MS" pitchFamily="34" charset="-128"/>
                <a:cs typeface="Arial Unicode MS" pitchFamily="34" charset="-128"/>
              </a:defRPr>
            </a:lvl8pPr>
            <a:lvl9pPr marL="3770313" indent="-212725" eaLnBrk="0" fontAlgn="base" hangingPunct="0">
              <a:lnSpc>
                <a:spcPct val="95000"/>
              </a:lnSpc>
              <a:spcBef>
                <a:spcPts val="425"/>
              </a:spcBef>
              <a:spcAft>
                <a:spcPct val="0"/>
              </a:spcAft>
              <a:buClr>
                <a:srgbClr val="000000"/>
              </a:buClr>
              <a:buSzPct val="100000"/>
              <a:buFont typeface="Times New Roman" pitchFamily="18" charset="0"/>
              <a:buChar char="»"/>
              <a:tabLst>
                <a:tab pos="0" algn="l"/>
                <a:tab pos="422275" algn="l"/>
                <a:tab pos="846138" algn="l"/>
                <a:tab pos="1271588" algn="l"/>
                <a:tab pos="1695450" algn="l"/>
                <a:tab pos="2119313" algn="l"/>
                <a:tab pos="2544763" algn="l"/>
                <a:tab pos="2968625" algn="l"/>
                <a:tab pos="3394075" algn="l"/>
                <a:tab pos="3817938" algn="l"/>
                <a:tab pos="4241800" algn="l"/>
                <a:tab pos="4667250" algn="l"/>
                <a:tab pos="5091113" algn="l"/>
                <a:tab pos="5514975" algn="l"/>
                <a:tab pos="5940425" algn="l"/>
                <a:tab pos="6364288" algn="l"/>
                <a:tab pos="6789738" algn="l"/>
                <a:tab pos="7213600" algn="l"/>
                <a:tab pos="7637463" algn="l"/>
                <a:tab pos="8062913" algn="l"/>
                <a:tab pos="8486775" algn="l"/>
              </a:tabLst>
              <a:defRPr>
                <a:solidFill>
                  <a:srgbClr val="000000"/>
                </a:solidFill>
                <a:latin typeface="Times New Roman" pitchFamily="18" charset="0"/>
                <a:ea typeface="Arial Unicode MS" pitchFamily="34" charset="-128"/>
                <a:cs typeface="Arial Unicode MS" pitchFamily="34" charset="-128"/>
              </a:defRPr>
            </a:lvl9pPr>
          </a:lstStyle>
          <a:p>
            <a:pPr eaLnBrk="1">
              <a:lnSpc>
                <a:spcPct val="100000"/>
              </a:lnSpc>
              <a:spcBef>
                <a:spcPct val="0"/>
              </a:spcBef>
            </a:pPr>
            <a:r>
              <a:rPr lang="de-DE" altLang="de-DE" sz="1600" b="1">
                <a:solidFill>
                  <a:schemeClr val="bg1"/>
                </a:solidFill>
                <a:latin typeface="Arial" pitchFamily="34" charset="0"/>
                <a:cs typeface="Arial" pitchFamily="34" charset="0"/>
              </a:rPr>
              <a:t>SPORT </a:t>
            </a:r>
            <a:endParaRPr lang="de-DE" altLang="de-DE" sz="900" b="1">
              <a:solidFill>
                <a:srgbClr val="0A1B98"/>
              </a:solidFill>
              <a:latin typeface="Arial" pitchFamily="34" charset="0"/>
              <a:cs typeface="Arial" pitchFamily="34" charset="0"/>
            </a:endParaRPr>
          </a:p>
        </p:txBody>
      </p:sp>
      <p:sp>
        <p:nvSpPr>
          <p:cNvPr id="16" name="Ellipse 15"/>
          <p:cNvSpPr/>
          <p:nvPr/>
        </p:nvSpPr>
        <p:spPr bwMode="auto">
          <a:xfrm>
            <a:off x="612775" y="4484191"/>
            <a:ext cx="1655763" cy="647700"/>
          </a:xfrm>
          <a:prstGeom prst="ellipse">
            <a:avLst/>
          </a:prstGeom>
          <a:solidFill>
            <a:schemeClr val="accent6">
              <a:lumMod val="75000"/>
            </a:schemeClr>
          </a:solidFill>
          <a:ln w="9363">
            <a:solidFill>
              <a:srgbClr val="94006B"/>
            </a:solidFill>
            <a:round/>
            <a:headEnd/>
            <a:tailEnd/>
          </a:ln>
        </p:spPr>
        <p:txBody>
          <a:bodyPr lIns="18000" tIns="82800" rIns="18000" bIns="82800" anchor="ctr" anchorCtr="1"/>
          <a:lstStyle/>
          <a:p>
            <a:pPr hangingPunct="0">
              <a:tabLst>
                <a:tab pos="0" algn="l"/>
                <a:tab pos="422956" algn="l"/>
                <a:tab pos="847411" algn="l"/>
                <a:tab pos="1271866" algn="l"/>
                <a:tab pos="1696321" algn="l"/>
                <a:tab pos="2120776" algn="l"/>
                <a:tab pos="2545231" algn="l"/>
                <a:tab pos="2969686" algn="l"/>
                <a:tab pos="3394142" algn="l"/>
                <a:tab pos="3818598" algn="l"/>
                <a:tab pos="4243053" algn="l"/>
                <a:tab pos="4667507" algn="l"/>
                <a:tab pos="5091963" algn="l"/>
                <a:tab pos="5516416" algn="l"/>
                <a:tab pos="5940874" algn="l"/>
                <a:tab pos="6365327" algn="l"/>
                <a:tab pos="6789784" algn="l"/>
                <a:tab pos="7214238" algn="l"/>
                <a:tab pos="7638695" algn="l"/>
                <a:tab pos="8063148" algn="l"/>
                <a:tab pos="8487605" algn="l"/>
              </a:tabLst>
              <a:defRPr/>
            </a:pPr>
            <a:r>
              <a:rPr lang="de-DE" sz="1600" b="1" dirty="0">
                <a:solidFill>
                  <a:schemeClr val="bg1"/>
                </a:solidFill>
                <a:latin typeface="Arial" pitchFamily="34" charset="0"/>
                <a:cs typeface="Arial" pitchFamily="34" charset="0"/>
              </a:rPr>
              <a:t>REGIO</a:t>
            </a:r>
          </a:p>
        </p:txBody>
      </p:sp>
      <p:sp>
        <p:nvSpPr>
          <p:cNvPr id="7184" name="Ellipse 17"/>
          <p:cNvSpPr>
            <a:spLocks noChangeArrowheads="1"/>
          </p:cNvSpPr>
          <p:nvPr/>
        </p:nvSpPr>
        <p:spPr bwMode="auto">
          <a:xfrm>
            <a:off x="2325688" y="5420816"/>
            <a:ext cx="1655762" cy="647700"/>
          </a:xfrm>
          <a:prstGeom prst="ellipse">
            <a:avLst/>
          </a:prstGeom>
          <a:solidFill>
            <a:srgbClr val="FF33CC"/>
          </a:solidFill>
          <a:ln w="9363">
            <a:solidFill>
              <a:srgbClr val="94006B"/>
            </a:solidFill>
            <a:round/>
            <a:headEnd/>
            <a:tailEnd/>
          </a:ln>
        </p:spPr>
        <p:txBody>
          <a:bodyPr lIns="18000" tIns="82800" rIns="18000" bIns="82800" anchor="ctr" anchorCtr="1"/>
          <a:lstStyle>
            <a:lvl1pPr eaLnBrk="0" hangingPunct="0">
              <a:lnSpc>
                <a:spcPct val="95000"/>
              </a:lnSpc>
              <a:spcBef>
                <a:spcPts val="713"/>
              </a:spcBef>
              <a:tabLst>
                <a:tab pos="0" algn="l"/>
                <a:tab pos="422275" algn="l"/>
                <a:tab pos="846138" algn="l"/>
                <a:tab pos="1271588" algn="l"/>
                <a:tab pos="1695450" algn="l"/>
                <a:tab pos="2119313" algn="l"/>
                <a:tab pos="2544763" algn="l"/>
                <a:tab pos="2968625" algn="l"/>
                <a:tab pos="3394075" algn="l"/>
                <a:tab pos="3817938" algn="l"/>
                <a:tab pos="4241800" algn="l"/>
                <a:tab pos="4667250" algn="l"/>
                <a:tab pos="5091113" algn="l"/>
                <a:tab pos="5514975" algn="l"/>
                <a:tab pos="5940425" algn="l"/>
                <a:tab pos="6364288" algn="l"/>
                <a:tab pos="6789738" algn="l"/>
                <a:tab pos="7213600" algn="l"/>
                <a:tab pos="7637463" algn="l"/>
                <a:tab pos="8062913" algn="l"/>
                <a:tab pos="8486775" algn="l"/>
              </a:tabLst>
              <a:defRPr sz="2800">
                <a:solidFill>
                  <a:srgbClr val="000000"/>
                </a:solidFill>
                <a:latin typeface="Times New Roman" pitchFamily="18" charset="0"/>
                <a:ea typeface="Arial Unicode MS" pitchFamily="34" charset="-128"/>
                <a:cs typeface="Arial Unicode MS" pitchFamily="34" charset="-128"/>
              </a:defRPr>
            </a:lvl1pPr>
            <a:lvl2pPr marL="696913" indent="-265113" eaLnBrk="0" hangingPunct="0">
              <a:lnSpc>
                <a:spcPct val="95000"/>
              </a:lnSpc>
              <a:spcBef>
                <a:spcPts val="575"/>
              </a:spcBef>
              <a:buClr>
                <a:srgbClr val="000000"/>
              </a:buClr>
              <a:buSzPct val="100000"/>
              <a:buFont typeface="Times New Roman" pitchFamily="18" charset="0"/>
              <a:buChar char="–"/>
              <a:tabLst>
                <a:tab pos="0" algn="l"/>
                <a:tab pos="422275" algn="l"/>
                <a:tab pos="846138" algn="l"/>
                <a:tab pos="1271588" algn="l"/>
                <a:tab pos="1695450" algn="l"/>
                <a:tab pos="2119313" algn="l"/>
                <a:tab pos="2544763" algn="l"/>
                <a:tab pos="2968625" algn="l"/>
                <a:tab pos="3394075" algn="l"/>
                <a:tab pos="3817938" algn="l"/>
                <a:tab pos="4241800" algn="l"/>
                <a:tab pos="4667250" algn="l"/>
                <a:tab pos="5091113" algn="l"/>
                <a:tab pos="5514975" algn="l"/>
                <a:tab pos="5940425" algn="l"/>
                <a:tab pos="6364288" algn="l"/>
                <a:tab pos="6789738" algn="l"/>
                <a:tab pos="7213600" algn="l"/>
                <a:tab pos="7637463" algn="l"/>
                <a:tab pos="8062913" algn="l"/>
                <a:tab pos="8486775" algn="l"/>
              </a:tabLst>
              <a:defRPr sz="2300">
                <a:solidFill>
                  <a:srgbClr val="000000"/>
                </a:solidFill>
                <a:latin typeface="Times New Roman" pitchFamily="18" charset="0"/>
                <a:ea typeface="Arial Unicode MS" pitchFamily="34" charset="-128"/>
                <a:cs typeface="Arial Unicode MS" pitchFamily="34" charset="-128"/>
              </a:defRPr>
            </a:lvl2pPr>
            <a:lvl3pPr marL="1076325" indent="-212725" eaLnBrk="0" hangingPunct="0">
              <a:lnSpc>
                <a:spcPct val="95000"/>
              </a:lnSpc>
              <a:spcBef>
                <a:spcPts val="575"/>
              </a:spcBef>
              <a:buClr>
                <a:srgbClr val="000000"/>
              </a:buClr>
              <a:buSzPct val="100000"/>
              <a:buFont typeface="Times New Roman" pitchFamily="18" charset="0"/>
              <a:buChar char="•"/>
              <a:tabLst>
                <a:tab pos="0" algn="l"/>
                <a:tab pos="422275" algn="l"/>
                <a:tab pos="846138" algn="l"/>
                <a:tab pos="1271588" algn="l"/>
                <a:tab pos="1695450" algn="l"/>
                <a:tab pos="2119313" algn="l"/>
                <a:tab pos="2544763" algn="l"/>
                <a:tab pos="2968625" algn="l"/>
                <a:tab pos="3394075" algn="l"/>
                <a:tab pos="3817938" algn="l"/>
                <a:tab pos="4241800" algn="l"/>
                <a:tab pos="4667250" algn="l"/>
                <a:tab pos="5091113" algn="l"/>
                <a:tab pos="5514975" algn="l"/>
                <a:tab pos="5940425" algn="l"/>
                <a:tab pos="6364288" algn="l"/>
                <a:tab pos="6789738" algn="l"/>
                <a:tab pos="7213600" algn="l"/>
                <a:tab pos="7637463" algn="l"/>
                <a:tab pos="8062913" algn="l"/>
                <a:tab pos="8486775" algn="l"/>
              </a:tabLst>
              <a:defRPr sz="2300">
                <a:solidFill>
                  <a:srgbClr val="000000"/>
                </a:solidFill>
                <a:latin typeface="Times New Roman" pitchFamily="18" charset="0"/>
                <a:ea typeface="Arial Unicode MS" pitchFamily="34" charset="-128"/>
                <a:cs typeface="Arial Unicode MS" pitchFamily="34" charset="-128"/>
              </a:defRPr>
            </a:lvl3pPr>
            <a:lvl4pPr marL="1508125" indent="-212725" eaLnBrk="0" hangingPunct="0">
              <a:lnSpc>
                <a:spcPct val="95000"/>
              </a:lnSpc>
              <a:spcBef>
                <a:spcPts val="425"/>
              </a:spcBef>
              <a:buClr>
                <a:srgbClr val="000000"/>
              </a:buClr>
              <a:buSzPct val="100000"/>
              <a:buFont typeface="Times New Roman" pitchFamily="18" charset="0"/>
              <a:buChar char="–"/>
              <a:tabLst>
                <a:tab pos="0" algn="l"/>
                <a:tab pos="422275" algn="l"/>
                <a:tab pos="846138" algn="l"/>
                <a:tab pos="1271588" algn="l"/>
                <a:tab pos="1695450" algn="l"/>
                <a:tab pos="2119313" algn="l"/>
                <a:tab pos="2544763" algn="l"/>
                <a:tab pos="2968625" algn="l"/>
                <a:tab pos="3394075" algn="l"/>
                <a:tab pos="3817938" algn="l"/>
                <a:tab pos="4241800" algn="l"/>
                <a:tab pos="4667250" algn="l"/>
                <a:tab pos="5091113" algn="l"/>
                <a:tab pos="5514975" algn="l"/>
                <a:tab pos="5940425" algn="l"/>
                <a:tab pos="6364288" algn="l"/>
                <a:tab pos="6789738" algn="l"/>
                <a:tab pos="7213600" algn="l"/>
                <a:tab pos="7637463" algn="l"/>
                <a:tab pos="8062913" algn="l"/>
                <a:tab pos="8486775" algn="l"/>
              </a:tabLst>
              <a:defRPr>
                <a:solidFill>
                  <a:srgbClr val="000000"/>
                </a:solidFill>
                <a:latin typeface="Times New Roman" pitchFamily="18" charset="0"/>
                <a:ea typeface="Arial Unicode MS" pitchFamily="34" charset="-128"/>
                <a:cs typeface="Arial Unicode MS" pitchFamily="34" charset="-128"/>
              </a:defRPr>
            </a:lvl4pPr>
            <a:lvl5pPr marL="1941513" indent="-212725" eaLnBrk="0" hangingPunct="0">
              <a:lnSpc>
                <a:spcPct val="95000"/>
              </a:lnSpc>
              <a:spcBef>
                <a:spcPts val="425"/>
              </a:spcBef>
              <a:buClr>
                <a:srgbClr val="000000"/>
              </a:buClr>
              <a:buSzPct val="100000"/>
              <a:buFont typeface="Times New Roman" pitchFamily="18" charset="0"/>
              <a:buChar char="»"/>
              <a:tabLst>
                <a:tab pos="0" algn="l"/>
                <a:tab pos="422275" algn="l"/>
                <a:tab pos="846138" algn="l"/>
                <a:tab pos="1271588" algn="l"/>
                <a:tab pos="1695450" algn="l"/>
                <a:tab pos="2119313" algn="l"/>
                <a:tab pos="2544763" algn="l"/>
                <a:tab pos="2968625" algn="l"/>
                <a:tab pos="3394075" algn="l"/>
                <a:tab pos="3817938" algn="l"/>
                <a:tab pos="4241800" algn="l"/>
                <a:tab pos="4667250" algn="l"/>
                <a:tab pos="5091113" algn="l"/>
                <a:tab pos="5514975" algn="l"/>
                <a:tab pos="5940425" algn="l"/>
                <a:tab pos="6364288" algn="l"/>
                <a:tab pos="6789738" algn="l"/>
                <a:tab pos="7213600" algn="l"/>
                <a:tab pos="7637463" algn="l"/>
                <a:tab pos="8062913" algn="l"/>
                <a:tab pos="8486775" algn="l"/>
              </a:tabLst>
              <a:defRPr>
                <a:solidFill>
                  <a:srgbClr val="000000"/>
                </a:solidFill>
                <a:latin typeface="Times New Roman" pitchFamily="18" charset="0"/>
                <a:ea typeface="Arial Unicode MS" pitchFamily="34" charset="-128"/>
                <a:cs typeface="Arial Unicode MS" pitchFamily="34" charset="-128"/>
              </a:defRPr>
            </a:lvl5pPr>
            <a:lvl6pPr marL="2398713" indent="-212725" eaLnBrk="0" fontAlgn="base" hangingPunct="0">
              <a:lnSpc>
                <a:spcPct val="95000"/>
              </a:lnSpc>
              <a:spcBef>
                <a:spcPts val="425"/>
              </a:spcBef>
              <a:spcAft>
                <a:spcPct val="0"/>
              </a:spcAft>
              <a:buClr>
                <a:srgbClr val="000000"/>
              </a:buClr>
              <a:buSzPct val="100000"/>
              <a:buFont typeface="Times New Roman" pitchFamily="18" charset="0"/>
              <a:buChar char="»"/>
              <a:tabLst>
                <a:tab pos="0" algn="l"/>
                <a:tab pos="422275" algn="l"/>
                <a:tab pos="846138" algn="l"/>
                <a:tab pos="1271588" algn="l"/>
                <a:tab pos="1695450" algn="l"/>
                <a:tab pos="2119313" algn="l"/>
                <a:tab pos="2544763" algn="l"/>
                <a:tab pos="2968625" algn="l"/>
                <a:tab pos="3394075" algn="l"/>
                <a:tab pos="3817938" algn="l"/>
                <a:tab pos="4241800" algn="l"/>
                <a:tab pos="4667250" algn="l"/>
                <a:tab pos="5091113" algn="l"/>
                <a:tab pos="5514975" algn="l"/>
                <a:tab pos="5940425" algn="l"/>
                <a:tab pos="6364288" algn="l"/>
                <a:tab pos="6789738" algn="l"/>
                <a:tab pos="7213600" algn="l"/>
                <a:tab pos="7637463" algn="l"/>
                <a:tab pos="8062913" algn="l"/>
                <a:tab pos="8486775" algn="l"/>
              </a:tabLst>
              <a:defRPr>
                <a:solidFill>
                  <a:srgbClr val="000000"/>
                </a:solidFill>
                <a:latin typeface="Times New Roman" pitchFamily="18" charset="0"/>
                <a:ea typeface="Arial Unicode MS" pitchFamily="34" charset="-128"/>
                <a:cs typeface="Arial Unicode MS" pitchFamily="34" charset="-128"/>
              </a:defRPr>
            </a:lvl6pPr>
            <a:lvl7pPr marL="2855913" indent="-212725" eaLnBrk="0" fontAlgn="base" hangingPunct="0">
              <a:lnSpc>
                <a:spcPct val="95000"/>
              </a:lnSpc>
              <a:spcBef>
                <a:spcPts val="425"/>
              </a:spcBef>
              <a:spcAft>
                <a:spcPct val="0"/>
              </a:spcAft>
              <a:buClr>
                <a:srgbClr val="000000"/>
              </a:buClr>
              <a:buSzPct val="100000"/>
              <a:buFont typeface="Times New Roman" pitchFamily="18" charset="0"/>
              <a:buChar char="»"/>
              <a:tabLst>
                <a:tab pos="0" algn="l"/>
                <a:tab pos="422275" algn="l"/>
                <a:tab pos="846138" algn="l"/>
                <a:tab pos="1271588" algn="l"/>
                <a:tab pos="1695450" algn="l"/>
                <a:tab pos="2119313" algn="l"/>
                <a:tab pos="2544763" algn="l"/>
                <a:tab pos="2968625" algn="l"/>
                <a:tab pos="3394075" algn="l"/>
                <a:tab pos="3817938" algn="l"/>
                <a:tab pos="4241800" algn="l"/>
                <a:tab pos="4667250" algn="l"/>
                <a:tab pos="5091113" algn="l"/>
                <a:tab pos="5514975" algn="l"/>
                <a:tab pos="5940425" algn="l"/>
                <a:tab pos="6364288" algn="l"/>
                <a:tab pos="6789738" algn="l"/>
                <a:tab pos="7213600" algn="l"/>
                <a:tab pos="7637463" algn="l"/>
                <a:tab pos="8062913" algn="l"/>
                <a:tab pos="8486775" algn="l"/>
              </a:tabLst>
              <a:defRPr>
                <a:solidFill>
                  <a:srgbClr val="000000"/>
                </a:solidFill>
                <a:latin typeface="Times New Roman" pitchFamily="18" charset="0"/>
                <a:ea typeface="Arial Unicode MS" pitchFamily="34" charset="-128"/>
                <a:cs typeface="Arial Unicode MS" pitchFamily="34" charset="-128"/>
              </a:defRPr>
            </a:lvl7pPr>
            <a:lvl8pPr marL="3313113" indent="-212725" eaLnBrk="0" fontAlgn="base" hangingPunct="0">
              <a:lnSpc>
                <a:spcPct val="95000"/>
              </a:lnSpc>
              <a:spcBef>
                <a:spcPts val="425"/>
              </a:spcBef>
              <a:spcAft>
                <a:spcPct val="0"/>
              </a:spcAft>
              <a:buClr>
                <a:srgbClr val="000000"/>
              </a:buClr>
              <a:buSzPct val="100000"/>
              <a:buFont typeface="Times New Roman" pitchFamily="18" charset="0"/>
              <a:buChar char="»"/>
              <a:tabLst>
                <a:tab pos="0" algn="l"/>
                <a:tab pos="422275" algn="l"/>
                <a:tab pos="846138" algn="l"/>
                <a:tab pos="1271588" algn="l"/>
                <a:tab pos="1695450" algn="l"/>
                <a:tab pos="2119313" algn="l"/>
                <a:tab pos="2544763" algn="l"/>
                <a:tab pos="2968625" algn="l"/>
                <a:tab pos="3394075" algn="l"/>
                <a:tab pos="3817938" algn="l"/>
                <a:tab pos="4241800" algn="l"/>
                <a:tab pos="4667250" algn="l"/>
                <a:tab pos="5091113" algn="l"/>
                <a:tab pos="5514975" algn="l"/>
                <a:tab pos="5940425" algn="l"/>
                <a:tab pos="6364288" algn="l"/>
                <a:tab pos="6789738" algn="l"/>
                <a:tab pos="7213600" algn="l"/>
                <a:tab pos="7637463" algn="l"/>
                <a:tab pos="8062913" algn="l"/>
                <a:tab pos="8486775" algn="l"/>
              </a:tabLst>
              <a:defRPr>
                <a:solidFill>
                  <a:srgbClr val="000000"/>
                </a:solidFill>
                <a:latin typeface="Times New Roman" pitchFamily="18" charset="0"/>
                <a:ea typeface="Arial Unicode MS" pitchFamily="34" charset="-128"/>
                <a:cs typeface="Arial Unicode MS" pitchFamily="34" charset="-128"/>
              </a:defRPr>
            </a:lvl8pPr>
            <a:lvl9pPr marL="3770313" indent="-212725" eaLnBrk="0" fontAlgn="base" hangingPunct="0">
              <a:lnSpc>
                <a:spcPct val="95000"/>
              </a:lnSpc>
              <a:spcBef>
                <a:spcPts val="425"/>
              </a:spcBef>
              <a:spcAft>
                <a:spcPct val="0"/>
              </a:spcAft>
              <a:buClr>
                <a:srgbClr val="000000"/>
              </a:buClr>
              <a:buSzPct val="100000"/>
              <a:buFont typeface="Times New Roman" pitchFamily="18" charset="0"/>
              <a:buChar char="»"/>
              <a:tabLst>
                <a:tab pos="0" algn="l"/>
                <a:tab pos="422275" algn="l"/>
                <a:tab pos="846138" algn="l"/>
                <a:tab pos="1271588" algn="l"/>
                <a:tab pos="1695450" algn="l"/>
                <a:tab pos="2119313" algn="l"/>
                <a:tab pos="2544763" algn="l"/>
                <a:tab pos="2968625" algn="l"/>
                <a:tab pos="3394075" algn="l"/>
                <a:tab pos="3817938" algn="l"/>
                <a:tab pos="4241800" algn="l"/>
                <a:tab pos="4667250" algn="l"/>
                <a:tab pos="5091113" algn="l"/>
                <a:tab pos="5514975" algn="l"/>
                <a:tab pos="5940425" algn="l"/>
                <a:tab pos="6364288" algn="l"/>
                <a:tab pos="6789738" algn="l"/>
                <a:tab pos="7213600" algn="l"/>
                <a:tab pos="7637463" algn="l"/>
                <a:tab pos="8062913" algn="l"/>
                <a:tab pos="8486775" algn="l"/>
              </a:tabLst>
              <a:defRPr>
                <a:solidFill>
                  <a:srgbClr val="000000"/>
                </a:solidFill>
                <a:latin typeface="Times New Roman" pitchFamily="18" charset="0"/>
                <a:ea typeface="Arial Unicode MS" pitchFamily="34" charset="-128"/>
                <a:cs typeface="Arial Unicode MS" pitchFamily="34" charset="-128"/>
              </a:defRPr>
            </a:lvl9pPr>
          </a:lstStyle>
          <a:p>
            <a:pPr eaLnBrk="1">
              <a:lnSpc>
                <a:spcPct val="100000"/>
              </a:lnSpc>
              <a:spcBef>
                <a:spcPct val="0"/>
              </a:spcBef>
            </a:pPr>
            <a:r>
              <a:rPr lang="de-DE" altLang="de-DE" sz="1600" b="1">
                <a:solidFill>
                  <a:schemeClr val="bg1"/>
                </a:solidFill>
                <a:latin typeface="Arial" pitchFamily="34" charset="0"/>
                <a:cs typeface="Arial" pitchFamily="34" charset="0"/>
              </a:rPr>
              <a:t>FUN </a:t>
            </a:r>
            <a:endParaRPr lang="de-DE" altLang="de-DE" sz="900" b="1">
              <a:solidFill>
                <a:srgbClr val="0A1B98"/>
              </a:solidFill>
              <a:latin typeface="Arial" pitchFamily="34" charset="0"/>
              <a:cs typeface="Arial" pitchFamily="34" charset="0"/>
            </a:endParaRPr>
          </a:p>
        </p:txBody>
      </p:sp>
      <p:sp>
        <p:nvSpPr>
          <p:cNvPr id="19" name="Ellipse 18"/>
          <p:cNvSpPr/>
          <p:nvPr/>
        </p:nvSpPr>
        <p:spPr bwMode="auto">
          <a:xfrm>
            <a:off x="598488" y="5420816"/>
            <a:ext cx="1655762" cy="647700"/>
          </a:xfrm>
          <a:prstGeom prst="ellipse">
            <a:avLst/>
          </a:prstGeom>
          <a:solidFill>
            <a:schemeClr val="accent3">
              <a:lumMod val="75000"/>
            </a:schemeClr>
          </a:solidFill>
          <a:ln w="9363">
            <a:solidFill>
              <a:srgbClr val="94006B"/>
            </a:solidFill>
            <a:round/>
            <a:headEnd/>
            <a:tailEnd/>
          </a:ln>
        </p:spPr>
        <p:txBody>
          <a:bodyPr lIns="18000" tIns="82800" rIns="18000" bIns="82800" anchor="ctr" anchorCtr="1"/>
          <a:lstStyle/>
          <a:p>
            <a:pPr hangingPunct="0">
              <a:tabLst>
                <a:tab pos="0" algn="l"/>
                <a:tab pos="422956" algn="l"/>
                <a:tab pos="847411" algn="l"/>
                <a:tab pos="1271866" algn="l"/>
                <a:tab pos="1696321" algn="l"/>
                <a:tab pos="2120776" algn="l"/>
                <a:tab pos="2545231" algn="l"/>
                <a:tab pos="2969686" algn="l"/>
                <a:tab pos="3394142" algn="l"/>
                <a:tab pos="3818598" algn="l"/>
                <a:tab pos="4243053" algn="l"/>
                <a:tab pos="4667507" algn="l"/>
                <a:tab pos="5091963" algn="l"/>
                <a:tab pos="5516416" algn="l"/>
                <a:tab pos="5940874" algn="l"/>
                <a:tab pos="6365327" algn="l"/>
                <a:tab pos="6789784" algn="l"/>
                <a:tab pos="7214238" algn="l"/>
                <a:tab pos="7638695" algn="l"/>
                <a:tab pos="8063148" algn="l"/>
                <a:tab pos="8487605" algn="l"/>
              </a:tabLst>
              <a:defRPr/>
            </a:pPr>
            <a:r>
              <a:rPr lang="de-DE" sz="1600" b="1" dirty="0">
                <a:solidFill>
                  <a:schemeClr val="bg1"/>
                </a:solidFill>
                <a:latin typeface="Arial" pitchFamily="34" charset="0"/>
                <a:cs typeface="Arial" pitchFamily="34" charset="0"/>
              </a:rPr>
              <a:t>ERLEBNIS</a:t>
            </a:r>
            <a:endParaRPr lang="de-DE" sz="900" b="1" dirty="0">
              <a:solidFill>
                <a:srgbClr val="0A1B98"/>
              </a:solidFill>
              <a:latin typeface="Arial" pitchFamily="34" charset="0"/>
              <a:cs typeface="Arial" pitchFamily="34" charset="0"/>
            </a:endParaRPr>
          </a:p>
        </p:txBody>
      </p:sp>
      <p:sp>
        <p:nvSpPr>
          <p:cNvPr id="7186" name="Ellipse 17"/>
          <p:cNvSpPr>
            <a:spLocks noChangeArrowheads="1"/>
          </p:cNvSpPr>
          <p:nvPr/>
        </p:nvSpPr>
        <p:spPr bwMode="auto">
          <a:xfrm>
            <a:off x="1260475" y="6284416"/>
            <a:ext cx="2087563" cy="647700"/>
          </a:xfrm>
          <a:prstGeom prst="ellipse">
            <a:avLst/>
          </a:prstGeom>
          <a:solidFill>
            <a:schemeClr val="bg1">
              <a:lumMod val="75000"/>
            </a:schemeClr>
          </a:solidFill>
          <a:ln w="9363">
            <a:solidFill>
              <a:schemeClr val="tx1"/>
            </a:solidFill>
            <a:round/>
            <a:headEnd/>
            <a:tailEnd/>
          </a:ln>
        </p:spPr>
        <p:txBody>
          <a:bodyPr lIns="18000" tIns="82800" rIns="18000" bIns="82800" anchor="ctr" anchorCtr="1"/>
          <a:lstStyle>
            <a:lvl1pPr eaLnBrk="0" hangingPunct="0">
              <a:lnSpc>
                <a:spcPct val="95000"/>
              </a:lnSpc>
              <a:spcBef>
                <a:spcPts val="713"/>
              </a:spcBef>
              <a:tabLst>
                <a:tab pos="0" algn="l"/>
                <a:tab pos="422275" algn="l"/>
                <a:tab pos="846138" algn="l"/>
                <a:tab pos="1271588" algn="l"/>
                <a:tab pos="1695450" algn="l"/>
                <a:tab pos="2119313" algn="l"/>
                <a:tab pos="2544763" algn="l"/>
                <a:tab pos="2968625" algn="l"/>
                <a:tab pos="3394075" algn="l"/>
                <a:tab pos="3817938" algn="l"/>
                <a:tab pos="4241800" algn="l"/>
                <a:tab pos="4667250" algn="l"/>
                <a:tab pos="5091113" algn="l"/>
                <a:tab pos="5514975" algn="l"/>
                <a:tab pos="5940425" algn="l"/>
                <a:tab pos="6364288" algn="l"/>
                <a:tab pos="6789738" algn="l"/>
                <a:tab pos="7213600" algn="l"/>
                <a:tab pos="7637463" algn="l"/>
                <a:tab pos="8062913" algn="l"/>
                <a:tab pos="8486775" algn="l"/>
              </a:tabLst>
              <a:defRPr sz="2800">
                <a:solidFill>
                  <a:srgbClr val="000000"/>
                </a:solidFill>
                <a:latin typeface="Times New Roman" pitchFamily="18" charset="0"/>
                <a:ea typeface="Arial Unicode MS" pitchFamily="34" charset="-128"/>
                <a:cs typeface="Arial Unicode MS" pitchFamily="34" charset="-128"/>
              </a:defRPr>
            </a:lvl1pPr>
            <a:lvl2pPr marL="696913" indent="-265113" eaLnBrk="0" hangingPunct="0">
              <a:lnSpc>
                <a:spcPct val="95000"/>
              </a:lnSpc>
              <a:spcBef>
                <a:spcPts val="575"/>
              </a:spcBef>
              <a:buClr>
                <a:srgbClr val="000000"/>
              </a:buClr>
              <a:buSzPct val="100000"/>
              <a:buFont typeface="Times New Roman" pitchFamily="18" charset="0"/>
              <a:buChar char="–"/>
              <a:tabLst>
                <a:tab pos="0" algn="l"/>
                <a:tab pos="422275" algn="l"/>
                <a:tab pos="846138" algn="l"/>
                <a:tab pos="1271588" algn="l"/>
                <a:tab pos="1695450" algn="l"/>
                <a:tab pos="2119313" algn="l"/>
                <a:tab pos="2544763" algn="l"/>
                <a:tab pos="2968625" algn="l"/>
                <a:tab pos="3394075" algn="l"/>
                <a:tab pos="3817938" algn="l"/>
                <a:tab pos="4241800" algn="l"/>
                <a:tab pos="4667250" algn="l"/>
                <a:tab pos="5091113" algn="l"/>
                <a:tab pos="5514975" algn="l"/>
                <a:tab pos="5940425" algn="l"/>
                <a:tab pos="6364288" algn="l"/>
                <a:tab pos="6789738" algn="l"/>
                <a:tab pos="7213600" algn="l"/>
                <a:tab pos="7637463" algn="l"/>
                <a:tab pos="8062913" algn="l"/>
                <a:tab pos="8486775" algn="l"/>
              </a:tabLst>
              <a:defRPr sz="2300">
                <a:solidFill>
                  <a:srgbClr val="000000"/>
                </a:solidFill>
                <a:latin typeface="Times New Roman" pitchFamily="18" charset="0"/>
                <a:ea typeface="Arial Unicode MS" pitchFamily="34" charset="-128"/>
                <a:cs typeface="Arial Unicode MS" pitchFamily="34" charset="-128"/>
              </a:defRPr>
            </a:lvl2pPr>
            <a:lvl3pPr marL="1076325" indent="-212725" eaLnBrk="0" hangingPunct="0">
              <a:lnSpc>
                <a:spcPct val="95000"/>
              </a:lnSpc>
              <a:spcBef>
                <a:spcPts val="575"/>
              </a:spcBef>
              <a:buClr>
                <a:srgbClr val="000000"/>
              </a:buClr>
              <a:buSzPct val="100000"/>
              <a:buFont typeface="Times New Roman" pitchFamily="18" charset="0"/>
              <a:buChar char="•"/>
              <a:tabLst>
                <a:tab pos="0" algn="l"/>
                <a:tab pos="422275" algn="l"/>
                <a:tab pos="846138" algn="l"/>
                <a:tab pos="1271588" algn="l"/>
                <a:tab pos="1695450" algn="l"/>
                <a:tab pos="2119313" algn="l"/>
                <a:tab pos="2544763" algn="l"/>
                <a:tab pos="2968625" algn="l"/>
                <a:tab pos="3394075" algn="l"/>
                <a:tab pos="3817938" algn="l"/>
                <a:tab pos="4241800" algn="l"/>
                <a:tab pos="4667250" algn="l"/>
                <a:tab pos="5091113" algn="l"/>
                <a:tab pos="5514975" algn="l"/>
                <a:tab pos="5940425" algn="l"/>
                <a:tab pos="6364288" algn="l"/>
                <a:tab pos="6789738" algn="l"/>
                <a:tab pos="7213600" algn="l"/>
                <a:tab pos="7637463" algn="l"/>
                <a:tab pos="8062913" algn="l"/>
                <a:tab pos="8486775" algn="l"/>
              </a:tabLst>
              <a:defRPr sz="2300">
                <a:solidFill>
                  <a:srgbClr val="000000"/>
                </a:solidFill>
                <a:latin typeface="Times New Roman" pitchFamily="18" charset="0"/>
                <a:ea typeface="Arial Unicode MS" pitchFamily="34" charset="-128"/>
                <a:cs typeface="Arial Unicode MS" pitchFamily="34" charset="-128"/>
              </a:defRPr>
            </a:lvl3pPr>
            <a:lvl4pPr marL="1508125" indent="-212725" eaLnBrk="0" hangingPunct="0">
              <a:lnSpc>
                <a:spcPct val="95000"/>
              </a:lnSpc>
              <a:spcBef>
                <a:spcPts val="425"/>
              </a:spcBef>
              <a:buClr>
                <a:srgbClr val="000000"/>
              </a:buClr>
              <a:buSzPct val="100000"/>
              <a:buFont typeface="Times New Roman" pitchFamily="18" charset="0"/>
              <a:buChar char="–"/>
              <a:tabLst>
                <a:tab pos="0" algn="l"/>
                <a:tab pos="422275" algn="l"/>
                <a:tab pos="846138" algn="l"/>
                <a:tab pos="1271588" algn="l"/>
                <a:tab pos="1695450" algn="l"/>
                <a:tab pos="2119313" algn="l"/>
                <a:tab pos="2544763" algn="l"/>
                <a:tab pos="2968625" algn="l"/>
                <a:tab pos="3394075" algn="l"/>
                <a:tab pos="3817938" algn="l"/>
                <a:tab pos="4241800" algn="l"/>
                <a:tab pos="4667250" algn="l"/>
                <a:tab pos="5091113" algn="l"/>
                <a:tab pos="5514975" algn="l"/>
                <a:tab pos="5940425" algn="l"/>
                <a:tab pos="6364288" algn="l"/>
                <a:tab pos="6789738" algn="l"/>
                <a:tab pos="7213600" algn="l"/>
                <a:tab pos="7637463" algn="l"/>
                <a:tab pos="8062913" algn="l"/>
                <a:tab pos="8486775" algn="l"/>
              </a:tabLst>
              <a:defRPr>
                <a:solidFill>
                  <a:srgbClr val="000000"/>
                </a:solidFill>
                <a:latin typeface="Times New Roman" pitchFamily="18" charset="0"/>
                <a:ea typeface="Arial Unicode MS" pitchFamily="34" charset="-128"/>
                <a:cs typeface="Arial Unicode MS" pitchFamily="34" charset="-128"/>
              </a:defRPr>
            </a:lvl4pPr>
            <a:lvl5pPr marL="1941513" indent="-212725" eaLnBrk="0" hangingPunct="0">
              <a:lnSpc>
                <a:spcPct val="95000"/>
              </a:lnSpc>
              <a:spcBef>
                <a:spcPts val="425"/>
              </a:spcBef>
              <a:buClr>
                <a:srgbClr val="000000"/>
              </a:buClr>
              <a:buSzPct val="100000"/>
              <a:buFont typeface="Times New Roman" pitchFamily="18" charset="0"/>
              <a:buChar char="»"/>
              <a:tabLst>
                <a:tab pos="0" algn="l"/>
                <a:tab pos="422275" algn="l"/>
                <a:tab pos="846138" algn="l"/>
                <a:tab pos="1271588" algn="l"/>
                <a:tab pos="1695450" algn="l"/>
                <a:tab pos="2119313" algn="l"/>
                <a:tab pos="2544763" algn="l"/>
                <a:tab pos="2968625" algn="l"/>
                <a:tab pos="3394075" algn="l"/>
                <a:tab pos="3817938" algn="l"/>
                <a:tab pos="4241800" algn="l"/>
                <a:tab pos="4667250" algn="l"/>
                <a:tab pos="5091113" algn="l"/>
                <a:tab pos="5514975" algn="l"/>
                <a:tab pos="5940425" algn="l"/>
                <a:tab pos="6364288" algn="l"/>
                <a:tab pos="6789738" algn="l"/>
                <a:tab pos="7213600" algn="l"/>
                <a:tab pos="7637463" algn="l"/>
                <a:tab pos="8062913" algn="l"/>
                <a:tab pos="8486775" algn="l"/>
              </a:tabLst>
              <a:defRPr>
                <a:solidFill>
                  <a:srgbClr val="000000"/>
                </a:solidFill>
                <a:latin typeface="Times New Roman" pitchFamily="18" charset="0"/>
                <a:ea typeface="Arial Unicode MS" pitchFamily="34" charset="-128"/>
                <a:cs typeface="Arial Unicode MS" pitchFamily="34" charset="-128"/>
              </a:defRPr>
            </a:lvl5pPr>
            <a:lvl6pPr marL="2398713" indent="-212725" eaLnBrk="0" fontAlgn="base" hangingPunct="0">
              <a:lnSpc>
                <a:spcPct val="95000"/>
              </a:lnSpc>
              <a:spcBef>
                <a:spcPts val="425"/>
              </a:spcBef>
              <a:spcAft>
                <a:spcPct val="0"/>
              </a:spcAft>
              <a:buClr>
                <a:srgbClr val="000000"/>
              </a:buClr>
              <a:buSzPct val="100000"/>
              <a:buFont typeface="Times New Roman" pitchFamily="18" charset="0"/>
              <a:buChar char="»"/>
              <a:tabLst>
                <a:tab pos="0" algn="l"/>
                <a:tab pos="422275" algn="l"/>
                <a:tab pos="846138" algn="l"/>
                <a:tab pos="1271588" algn="l"/>
                <a:tab pos="1695450" algn="l"/>
                <a:tab pos="2119313" algn="l"/>
                <a:tab pos="2544763" algn="l"/>
                <a:tab pos="2968625" algn="l"/>
                <a:tab pos="3394075" algn="l"/>
                <a:tab pos="3817938" algn="l"/>
                <a:tab pos="4241800" algn="l"/>
                <a:tab pos="4667250" algn="l"/>
                <a:tab pos="5091113" algn="l"/>
                <a:tab pos="5514975" algn="l"/>
                <a:tab pos="5940425" algn="l"/>
                <a:tab pos="6364288" algn="l"/>
                <a:tab pos="6789738" algn="l"/>
                <a:tab pos="7213600" algn="l"/>
                <a:tab pos="7637463" algn="l"/>
                <a:tab pos="8062913" algn="l"/>
                <a:tab pos="8486775" algn="l"/>
              </a:tabLst>
              <a:defRPr>
                <a:solidFill>
                  <a:srgbClr val="000000"/>
                </a:solidFill>
                <a:latin typeface="Times New Roman" pitchFamily="18" charset="0"/>
                <a:ea typeface="Arial Unicode MS" pitchFamily="34" charset="-128"/>
                <a:cs typeface="Arial Unicode MS" pitchFamily="34" charset="-128"/>
              </a:defRPr>
            </a:lvl6pPr>
            <a:lvl7pPr marL="2855913" indent="-212725" eaLnBrk="0" fontAlgn="base" hangingPunct="0">
              <a:lnSpc>
                <a:spcPct val="95000"/>
              </a:lnSpc>
              <a:spcBef>
                <a:spcPts val="425"/>
              </a:spcBef>
              <a:spcAft>
                <a:spcPct val="0"/>
              </a:spcAft>
              <a:buClr>
                <a:srgbClr val="000000"/>
              </a:buClr>
              <a:buSzPct val="100000"/>
              <a:buFont typeface="Times New Roman" pitchFamily="18" charset="0"/>
              <a:buChar char="»"/>
              <a:tabLst>
                <a:tab pos="0" algn="l"/>
                <a:tab pos="422275" algn="l"/>
                <a:tab pos="846138" algn="l"/>
                <a:tab pos="1271588" algn="l"/>
                <a:tab pos="1695450" algn="l"/>
                <a:tab pos="2119313" algn="l"/>
                <a:tab pos="2544763" algn="l"/>
                <a:tab pos="2968625" algn="l"/>
                <a:tab pos="3394075" algn="l"/>
                <a:tab pos="3817938" algn="l"/>
                <a:tab pos="4241800" algn="l"/>
                <a:tab pos="4667250" algn="l"/>
                <a:tab pos="5091113" algn="l"/>
                <a:tab pos="5514975" algn="l"/>
                <a:tab pos="5940425" algn="l"/>
                <a:tab pos="6364288" algn="l"/>
                <a:tab pos="6789738" algn="l"/>
                <a:tab pos="7213600" algn="l"/>
                <a:tab pos="7637463" algn="l"/>
                <a:tab pos="8062913" algn="l"/>
                <a:tab pos="8486775" algn="l"/>
              </a:tabLst>
              <a:defRPr>
                <a:solidFill>
                  <a:srgbClr val="000000"/>
                </a:solidFill>
                <a:latin typeface="Times New Roman" pitchFamily="18" charset="0"/>
                <a:ea typeface="Arial Unicode MS" pitchFamily="34" charset="-128"/>
                <a:cs typeface="Arial Unicode MS" pitchFamily="34" charset="-128"/>
              </a:defRPr>
            </a:lvl7pPr>
            <a:lvl8pPr marL="3313113" indent="-212725" eaLnBrk="0" fontAlgn="base" hangingPunct="0">
              <a:lnSpc>
                <a:spcPct val="95000"/>
              </a:lnSpc>
              <a:spcBef>
                <a:spcPts val="425"/>
              </a:spcBef>
              <a:spcAft>
                <a:spcPct val="0"/>
              </a:spcAft>
              <a:buClr>
                <a:srgbClr val="000000"/>
              </a:buClr>
              <a:buSzPct val="100000"/>
              <a:buFont typeface="Times New Roman" pitchFamily="18" charset="0"/>
              <a:buChar char="»"/>
              <a:tabLst>
                <a:tab pos="0" algn="l"/>
                <a:tab pos="422275" algn="l"/>
                <a:tab pos="846138" algn="l"/>
                <a:tab pos="1271588" algn="l"/>
                <a:tab pos="1695450" algn="l"/>
                <a:tab pos="2119313" algn="l"/>
                <a:tab pos="2544763" algn="l"/>
                <a:tab pos="2968625" algn="l"/>
                <a:tab pos="3394075" algn="l"/>
                <a:tab pos="3817938" algn="l"/>
                <a:tab pos="4241800" algn="l"/>
                <a:tab pos="4667250" algn="l"/>
                <a:tab pos="5091113" algn="l"/>
                <a:tab pos="5514975" algn="l"/>
                <a:tab pos="5940425" algn="l"/>
                <a:tab pos="6364288" algn="l"/>
                <a:tab pos="6789738" algn="l"/>
                <a:tab pos="7213600" algn="l"/>
                <a:tab pos="7637463" algn="l"/>
                <a:tab pos="8062913" algn="l"/>
                <a:tab pos="8486775" algn="l"/>
              </a:tabLst>
              <a:defRPr>
                <a:solidFill>
                  <a:srgbClr val="000000"/>
                </a:solidFill>
                <a:latin typeface="Times New Roman" pitchFamily="18" charset="0"/>
                <a:ea typeface="Arial Unicode MS" pitchFamily="34" charset="-128"/>
                <a:cs typeface="Arial Unicode MS" pitchFamily="34" charset="-128"/>
              </a:defRPr>
            </a:lvl8pPr>
            <a:lvl9pPr marL="3770313" indent="-212725" eaLnBrk="0" fontAlgn="base" hangingPunct="0">
              <a:lnSpc>
                <a:spcPct val="95000"/>
              </a:lnSpc>
              <a:spcBef>
                <a:spcPts val="425"/>
              </a:spcBef>
              <a:spcAft>
                <a:spcPct val="0"/>
              </a:spcAft>
              <a:buClr>
                <a:srgbClr val="000000"/>
              </a:buClr>
              <a:buSzPct val="100000"/>
              <a:buFont typeface="Times New Roman" pitchFamily="18" charset="0"/>
              <a:buChar char="»"/>
              <a:tabLst>
                <a:tab pos="0" algn="l"/>
                <a:tab pos="422275" algn="l"/>
                <a:tab pos="846138" algn="l"/>
                <a:tab pos="1271588" algn="l"/>
                <a:tab pos="1695450" algn="l"/>
                <a:tab pos="2119313" algn="l"/>
                <a:tab pos="2544763" algn="l"/>
                <a:tab pos="2968625" algn="l"/>
                <a:tab pos="3394075" algn="l"/>
                <a:tab pos="3817938" algn="l"/>
                <a:tab pos="4241800" algn="l"/>
                <a:tab pos="4667250" algn="l"/>
                <a:tab pos="5091113" algn="l"/>
                <a:tab pos="5514975" algn="l"/>
                <a:tab pos="5940425" algn="l"/>
                <a:tab pos="6364288" algn="l"/>
                <a:tab pos="6789738" algn="l"/>
                <a:tab pos="7213600" algn="l"/>
                <a:tab pos="7637463" algn="l"/>
                <a:tab pos="8062913" algn="l"/>
                <a:tab pos="8486775" algn="l"/>
              </a:tabLst>
              <a:defRPr>
                <a:solidFill>
                  <a:srgbClr val="000000"/>
                </a:solidFill>
                <a:latin typeface="Times New Roman" pitchFamily="18" charset="0"/>
                <a:ea typeface="Arial Unicode MS" pitchFamily="34" charset="-128"/>
                <a:cs typeface="Arial Unicode MS" pitchFamily="34" charset="-128"/>
              </a:defRPr>
            </a:lvl9pPr>
          </a:lstStyle>
          <a:p>
            <a:pPr eaLnBrk="1">
              <a:lnSpc>
                <a:spcPct val="100000"/>
              </a:lnSpc>
              <a:spcBef>
                <a:spcPct val="0"/>
              </a:spcBef>
            </a:pPr>
            <a:r>
              <a:rPr lang="de-DE" altLang="de-DE" sz="1600" b="1" dirty="0">
                <a:solidFill>
                  <a:schemeClr val="bg1"/>
                </a:solidFill>
                <a:latin typeface="Arial" pitchFamily="34" charset="0"/>
                <a:cs typeface="Arial" pitchFamily="34" charset="0"/>
              </a:rPr>
              <a:t>INDOOR </a:t>
            </a:r>
            <a:endParaRPr lang="de-DE" altLang="de-DE" sz="900" b="1" dirty="0">
              <a:solidFill>
                <a:srgbClr val="0A1B98"/>
              </a:solidFill>
              <a:latin typeface="Arial" pitchFamily="34" charset="0"/>
              <a:cs typeface="Arial" pitchFamily="34" charset="0"/>
            </a:endParaRPr>
          </a:p>
        </p:txBody>
      </p:sp>
      <p:pic>
        <p:nvPicPr>
          <p:cNvPr id="7179" name="Grafik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298400" y="4412183"/>
            <a:ext cx="2937600" cy="326926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0" name="Textfeld 19"/>
          <p:cNvSpPr txBox="1"/>
          <p:nvPr/>
        </p:nvSpPr>
        <p:spPr>
          <a:xfrm>
            <a:off x="3276575" y="10100815"/>
            <a:ext cx="1090225" cy="230832"/>
          </a:xfrm>
          <a:prstGeom prst="rect">
            <a:avLst/>
          </a:prstGeom>
          <a:noFill/>
        </p:spPr>
        <p:txBody>
          <a:bodyPr wrap="square" rtlCol="0">
            <a:spAutoFit/>
          </a:bodyPr>
          <a:lstStyle/>
          <a:p>
            <a:pPr algn="ctr"/>
            <a:r>
              <a:rPr lang="de-DE" sz="900" dirty="0"/>
              <a:t>Seite 4  </a:t>
            </a: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name="page6">
    <p:spTree>
      <p:nvGrpSpPr>
        <p:cNvPr id="1" name=""/>
        <p:cNvGrpSpPr/>
        <p:nvPr/>
      </p:nvGrpSpPr>
      <p:grpSpPr>
        <a:xfrm>
          <a:off x="0" y="0"/>
          <a:ext cx="0" cy="0"/>
          <a:chOff x="0" y="0"/>
          <a:chExt cx="0" cy="0"/>
        </a:xfrm>
      </p:grpSpPr>
      <p:pic>
        <p:nvPicPr>
          <p:cNvPr id="17410" name="Picture 11" descr="C:\Users\trudi.rothenbaecher\AppData\Local\Microsoft\Windows\Temporary Internet Files\Content.Outlook\68DXZ1XO\Welle_transparent_weiss.png"/>
          <p:cNvPicPr>
            <a:picLocks noChangeAspect="1" noChangeArrowheads="1"/>
          </p:cNvPicPr>
          <p:nvPr/>
        </p:nvPicPr>
        <p:blipFill>
          <a:blip r:embed="rId3" cstate="print">
            <a:extLst>
              <a:ext uri="{28A0092B-C50C-407E-A947-70E740481C1C}">
                <a14:useLocalDpi xmlns:a14="http://schemas.microsoft.com/office/drawing/2010/main" val="0"/>
              </a:ext>
            </a:extLst>
          </a:blip>
          <a:srcRect t="3622" b="53589"/>
          <a:stretch>
            <a:fillRect/>
          </a:stretch>
        </p:blipFill>
        <p:spPr bwMode="auto">
          <a:xfrm>
            <a:off x="0" y="-52388"/>
            <a:ext cx="7561263" cy="149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feld 14"/>
          <p:cNvSpPr txBox="1"/>
          <p:nvPr/>
        </p:nvSpPr>
        <p:spPr>
          <a:xfrm>
            <a:off x="755650" y="163513"/>
            <a:ext cx="1776413" cy="373062"/>
          </a:xfrm>
          <a:prstGeom prst="rect">
            <a:avLst/>
          </a:prstGeom>
          <a:noFill/>
        </p:spPr>
        <p:txBody>
          <a:bodyPr lIns="94775" tIns="47388" rIns="94775" bIns="47388">
            <a:spAutoFit/>
          </a:bodyPr>
          <a:lstStyle/>
          <a:p>
            <a:pPr>
              <a:defRPr/>
            </a:pPr>
            <a:r>
              <a:rPr lang="de-DE" sz="900" b="1" dirty="0">
                <a:solidFill>
                  <a:schemeClr val="accent1">
                    <a:lumMod val="75000"/>
                  </a:schemeClr>
                </a:solidFill>
                <a:latin typeface="+mn-lt"/>
              </a:rPr>
              <a:t>Sport | </a:t>
            </a:r>
            <a:r>
              <a:rPr lang="de-DE" sz="900" dirty="0">
                <a:solidFill>
                  <a:schemeClr val="accent1">
                    <a:lumMod val="75000"/>
                  </a:schemeClr>
                </a:solidFill>
                <a:latin typeface="+mn-lt"/>
              </a:rPr>
              <a:t>Jugendherberge Breisach</a:t>
            </a:r>
          </a:p>
          <a:p>
            <a:pPr>
              <a:defRPr/>
            </a:pPr>
            <a:r>
              <a:rPr lang="de-DE" sz="900" dirty="0">
                <a:solidFill>
                  <a:schemeClr val="accent1">
                    <a:lumMod val="75000"/>
                  </a:schemeClr>
                </a:solidFill>
                <a:latin typeface="+mn-lt"/>
              </a:rPr>
              <a:t>Programmangebote 2024</a:t>
            </a:r>
            <a:r>
              <a:rPr lang="de-DE" sz="900" dirty="0">
                <a:solidFill>
                  <a:schemeClr val="accent1">
                    <a:lumMod val="75000"/>
                  </a:schemeClr>
                </a:solidFill>
                <a:effectLst>
                  <a:outerShdw blurRad="38100" dist="38100" dir="2700000" algn="tl">
                    <a:srgbClr val="000000">
                      <a:alpha val="43137"/>
                    </a:srgbClr>
                  </a:outerShdw>
                </a:effectLst>
                <a:latin typeface="Arial Black" pitchFamily="34" charset="0"/>
              </a:rPr>
              <a:t> </a:t>
            </a:r>
          </a:p>
        </p:txBody>
      </p:sp>
      <p:pic>
        <p:nvPicPr>
          <p:cNvPr id="17412" name="Picture 13"/>
          <p:cNvPicPr>
            <a:picLocks noChangeAspect="1" noChangeArrowheads="1"/>
          </p:cNvPicPr>
          <p:nvPr/>
        </p:nvPicPr>
        <p:blipFill>
          <a:blip r:embed="rId4">
            <a:extLst>
              <a:ext uri="{28A0092B-C50C-407E-A947-70E740481C1C}">
                <a14:useLocalDpi xmlns:a14="http://schemas.microsoft.com/office/drawing/2010/main" val="0"/>
              </a:ext>
            </a:extLst>
          </a:blip>
          <a:srcRect l="6758" t="1770" b="2287"/>
          <a:stretch>
            <a:fillRect/>
          </a:stretch>
        </p:blipFill>
        <p:spPr bwMode="auto">
          <a:xfrm>
            <a:off x="396875" y="176213"/>
            <a:ext cx="349250" cy="350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Freihandform 11"/>
          <p:cNvSpPr>
            <a:spLocks/>
          </p:cNvSpPr>
          <p:nvPr/>
        </p:nvSpPr>
        <p:spPr bwMode="auto">
          <a:xfrm>
            <a:off x="4441825" y="2508250"/>
            <a:ext cx="2866603" cy="7452773"/>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CFEDFD"/>
          </a:solidFill>
          <a:ln w="9363">
            <a:solidFill>
              <a:srgbClr val="000000"/>
            </a:solidFill>
            <a:round/>
            <a:headEnd/>
            <a:tailEnd/>
          </a:ln>
        </p:spPr>
        <p:txBody>
          <a:bodyPr lIns="85033" tIns="42512" rIns="85033" bIns="42512" anchorCtr="1"/>
          <a:lstStyle/>
          <a:p>
            <a:pPr algn="ctr" hangingPunct="0">
              <a:tabLst>
                <a:tab pos="0" algn="l"/>
                <a:tab pos="422956" algn="l"/>
                <a:tab pos="847411" algn="l"/>
                <a:tab pos="1271866" algn="l"/>
                <a:tab pos="1696321" algn="l"/>
                <a:tab pos="2120776" algn="l"/>
                <a:tab pos="2545231" algn="l"/>
                <a:tab pos="2969686" algn="l"/>
                <a:tab pos="3394142" algn="l"/>
                <a:tab pos="3818598" algn="l"/>
                <a:tab pos="4243053" algn="l"/>
                <a:tab pos="4667507" algn="l"/>
                <a:tab pos="5091963" algn="l"/>
                <a:tab pos="5516416" algn="l"/>
                <a:tab pos="5940874" algn="l"/>
                <a:tab pos="6365327" algn="l"/>
                <a:tab pos="6789784" algn="l"/>
                <a:tab pos="7214238" algn="l"/>
                <a:tab pos="7638695" algn="l"/>
                <a:tab pos="8063148" algn="l"/>
                <a:tab pos="8487605" algn="l"/>
              </a:tabLst>
              <a:defRPr/>
            </a:pPr>
            <a:endParaRPr lang="de-DE" sz="1000" b="1" dirty="0">
              <a:solidFill>
                <a:srgbClr val="FFFFFF"/>
              </a:solidFill>
              <a:latin typeface="+mn-lt"/>
              <a:ea typeface="Arial Unicode MS" pitchFamily="34" charset="-128"/>
              <a:cs typeface="Arial Unicode MS" pitchFamily="34" charset="-128"/>
            </a:endParaRPr>
          </a:p>
          <a:p>
            <a:pPr algn="ctr" hangingPunct="0">
              <a:tabLst>
                <a:tab pos="0" algn="l"/>
                <a:tab pos="422956" algn="l"/>
                <a:tab pos="847411" algn="l"/>
                <a:tab pos="1271866" algn="l"/>
                <a:tab pos="1696321" algn="l"/>
                <a:tab pos="2120776" algn="l"/>
                <a:tab pos="2545231" algn="l"/>
                <a:tab pos="2969686" algn="l"/>
                <a:tab pos="3394142" algn="l"/>
                <a:tab pos="3818598" algn="l"/>
                <a:tab pos="4243053" algn="l"/>
                <a:tab pos="4667507" algn="l"/>
                <a:tab pos="5091963" algn="l"/>
                <a:tab pos="5516416" algn="l"/>
                <a:tab pos="5940874" algn="l"/>
                <a:tab pos="6365327" algn="l"/>
                <a:tab pos="6789784" algn="l"/>
                <a:tab pos="7214238" algn="l"/>
                <a:tab pos="7638695" algn="l"/>
                <a:tab pos="8063148" algn="l"/>
                <a:tab pos="8487605" algn="l"/>
              </a:tabLst>
              <a:defRPr/>
            </a:pPr>
            <a:endParaRPr lang="de-DE" sz="1050" b="1" dirty="0">
              <a:solidFill>
                <a:schemeClr val="tx1">
                  <a:lumMod val="95000"/>
                  <a:lumOff val="5000"/>
                </a:schemeClr>
              </a:solidFill>
              <a:latin typeface="+mn-lt"/>
              <a:ea typeface="Arial Unicode MS" pitchFamily="34" charset="-128"/>
              <a:cs typeface="Arial Unicode MS" pitchFamily="34" charset="-128"/>
            </a:endParaRPr>
          </a:p>
          <a:p>
            <a:pPr algn="ctr" hangingPunct="0">
              <a:tabLst>
                <a:tab pos="0" algn="l"/>
                <a:tab pos="422956" algn="l"/>
                <a:tab pos="847411" algn="l"/>
                <a:tab pos="1271866" algn="l"/>
                <a:tab pos="1696321" algn="l"/>
                <a:tab pos="2120776" algn="l"/>
                <a:tab pos="2545231" algn="l"/>
                <a:tab pos="2969686" algn="l"/>
                <a:tab pos="3394142" algn="l"/>
                <a:tab pos="3818598" algn="l"/>
                <a:tab pos="4243053" algn="l"/>
                <a:tab pos="4667507" algn="l"/>
                <a:tab pos="5091963" algn="l"/>
                <a:tab pos="5516416" algn="l"/>
                <a:tab pos="5940874" algn="l"/>
                <a:tab pos="6365327" algn="l"/>
                <a:tab pos="6789784" algn="l"/>
                <a:tab pos="7214238" algn="l"/>
                <a:tab pos="7638695" algn="l"/>
                <a:tab pos="8063148" algn="l"/>
                <a:tab pos="8487605" algn="l"/>
              </a:tabLst>
              <a:defRPr/>
            </a:pPr>
            <a:r>
              <a:rPr lang="de-DE" sz="1600" b="1" dirty="0">
                <a:solidFill>
                  <a:schemeClr val="tx1">
                    <a:lumMod val="95000"/>
                    <a:lumOff val="5000"/>
                  </a:schemeClr>
                </a:solidFill>
                <a:latin typeface="+mn-lt"/>
                <a:ea typeface="Arial Unicode MS" pitchFamily="34" charset="-128"/>
                <a:cs typeface="Arial Unicode MS" pitchFamily="34" charset="-128"/>
              </a:rPr>
              <a:t>Bildungsziele:</a:t>
            </a:r>
          </a:p>
          <a:p>
            <a:pPr algn="ctr" hangingPunct="0">
              <a:tabLst>
                <a:tab pos="0" algn="l"/>
                <a:tab pos="422956" algn="l"/>
                <a:tab pos="847411" algn="l"/>
                <a:tab pos="1271866" algn="l"/>
                <a:tab pos="1696321" algn="l"/>
                <a:tab pos="2120776" algn="l"/>
                <a:tab pos="2545231" algn="l"/>
                <a:tab pos="2969686" algn="l"/>
                <a:tab pos="3394142" algn="l"/>
                <a:tab pos="3818598" algn="l"/>
                <a:tab pos="4243053" algn="l"/>
                <a:tab pos="4667507" algn="l"/>
                <a:tab pos="5091963" algn="l"/>
                <a:tab pos="5516416" algn="l"/>
                <a:tab pos="5940874" algn="l"/>
                <a:tab pos="6365327" algn="l"/>
                <a:tab pos="6789784" algn="l"/>
                <a:tab pos="7214238" algn="l"/>
                <a:tab pos="7638695" algn="l"/>
                <a:tab pos="8063148" algn="l"/>
                <a:tab pos="8487605" algn="l"/>
              </a:tabLst>
              <a:defRPr/>
            </a:pPr>
            <a:endParaRPr lang="de-DE" sz="600" b="1" dirty="0">
              <a:solidFill>
                <a:schemeClr val="tx1">
                  <a:lumMod val="95000"/>
                  <a:lumOff val="5000"/>
                </a:schemeClr>
              </a:solidFill>
              <a:latin typeface="+mn-lt"/>
              <a:ea typeface="Arial Unicode MS" pitchFamily="34" charset="-128"/>
              <a:cs typeface="Arial Unicode MS" pitchFamily="34" charset="-128"/>
            </a:endParaRPr>
          </a:p>
          <a:p>
            <a:pPr marL="285750" indent="-285750" hangingPunct="0">
              <a:spcBef>
                <a:spcPts val="600"/>
              </a:spcBef>
              <a:buFont typeface="Arial" panose="020B0604020202020204" pitchFamily="34" charset="0"/>
              <a:buChar char="•"/>
              <a:tabLst>
                <a:tab pos="0" algn="l"/>
                <a:tab pos="422956" algn="l"/>
                <a:tab pos="847411" algn="l"/>
                <a:tab pos="1271866" algn="l"/>
                <a:tab pos="1696321" algn="l"/>
                <a:tab pos="2120776" algn="l"/>
                <a:tab pos="2545231" algn="l"/>
                <a:tab pos="2969686" algn="l"/>
                <a:tab pos="3394142" algn="l"/>
                <a:tab pos="3818598" algn="l"/>
                <a:tab pos="4243053" algn="l"/>
                <a:tab pos="4667507" algn="l"/>
                <a:tab pos="5091963" algn="l"/>
                <a:tab pos="5516416" algn="l"/>
                <a:tab pos="5940874" algn="l"/>
                <a:tab pos="6365327" algn="l"/>
                <a:tab pos="6789784" algn="l"/>
                <a:tab pos="7214238" algn="l"/>
                <a:tab pos="7638695" algn="l"/>
                <a:tab pos="8063148" algn="l"/>
                <a:tab pos="8487605" algn="l"/>
              </a:tabLst>
              <a:defRPr/>
            </a:pPr>
            <a:r>
              <a:rPr lang="de-DE" sz="1300" dirty="0">
                <a:solidFill>
                  <a:schemeClr val="tx1">
                    <a:lumMod val="95000"/>
                    <a:lumOff val="5000"/>
                  </a:schemeClr>
                </a:solidFill>
                <a:latin typeface="+mn-lt"/>
                <a:ea typeface="Arial Unicode MS" pitchFamily="34" charset="-128"/>
                <a:cs typeface="Arial Unicode MS" pitchFamily="34" charset="-128"/>
              </a:rPr>
              <a:t>Kultureller Austausch</a:t>
            </a:r>
          </a:p>
          <a:p>
            <a:pPr marL="285750" indent="-285750" hangingPunct="0">
              <a:spcBef>
                <a:spcPts val="600"/>
              </a:spcBef>
              <a:buFont typeface="Arial" panose="020B0604020202020204" pitchFamily="34" charset="0"/>
              <a:buChar char="•"/>
              <a:tabLst>
                <a:tab pos="0" algn="l"/>
                <a:tab pos="422956" algn="l"/>
                <a:tab pos="847411" algn="l"/>
                <a:tab pos="1271866" algn="l"/>
                <a:tab pos="1696321" algn="l"/>
                <a:tab pos="2120776" algn="l"/>
                <a:tab pos="2545231" algn="l"/>
                <a:tab pos="2969686" algn="l"/>
                <a:tab pos="3394142" algn="l"/>
                <a:tab pos="3818598" algn="l"/>
                <a:tab pos="4243053" algn="l"/>
                <a:tab pos="4667507" algn="l"/>
                <a:tab pos="5091963" algn="l"/>
                <a:tab pos="5516416" algn="l"/>
                <a:tab pos="5940874" algn="l"/>
                <a:tab pos="6365327" algn="l"/>
                <a:tab pos="6789784" algn="l"/>
                <a:tab pos="7214238" algn="l"/>
                <a:tab pos="7638695" algn="l"/>
                <a:tab pos="8063148" algn="l"/>
                <a:tab pos="8487605" algn="l"/>
              </a:tabLst>
              <a:defRPr/>
            </a:pPr>
            <a:r>
              <a:rPr lang="de-DE" sz="1300" dirty="0">
                <a:solidFill>
                  <a:schemeClr val="tx1">
                    <a:lumMod val="95000"/>
                    <a:lumOff val="5000"/>
                  </a:schemeClr>
                </a:solidFill>
                <a:latin typeface="+mn-lt"/>
                <a:ea typeface="Arial Unicode MS" pitchFamily="34" charset="-128"/>
                <a:cs typeface="Arial Unicode MS" pitchFamily="34" charset="-128"/>
              </a:rPr>
              <a:t>D/F-Freundschaft fördern</a:t>
            </a:r>
          </a:p>
          <a:p>
            <a:pPr marL="285750" indent="-285750" hangingPunct="0">
              <a:spcBef>
                <a:spcPts val="600"/>
              </a:spcBef>
              <a:buFont typeface="Arial" panose="020B0604020202020204" pitchFamily="34" charset="0"/>
              <a:buChar char="•"/>
              <a:tabLst>
                <a:tab pos="0" algn="l"/>
                <a:tab pos="422956" algn="l"/>
                <a:tab pos="847411" algn="l"/>
                <a:tab pos="1271866" algn="l"/>
                <a:tab pos="1696321" algn="l"/>
                <a:tab pos="2120776" algn="l"/>
                <a:tab pos="2545231" algn="l"/>
                <a:tab pos="2969686" algn="l"/>
                <a:tab pos="3394142" algn="l"/>
                <a:tab pos="3818598" algn="l"/>
                <a:tab pos="4243053" algn="l"/>
                <a:tab pos="4667507" algn="l"/>
                <a:tab pos="5091963" algn="l"/>
                <a:tab pos="5516416" algn="l"/>
                <a:tab pos="5940874" algn="l"/>
                <a:tab pos="6365327" algn="l"/>
                <a:tab pos="6789784" algn="l"/>
                <a:tab pos="7214238" algn="l"/>
                <a:tab pos="7638695" algn="l"/>
                <a:tab pos="8063148" algn="l"/>
                <a:tab pos="8487605" algn="l"/>
              </a:tabLst>
              <a:defRPr/>
            </a:pPr>
            <a:r>
              <a:rPr lang="de-DE" sz="1300" dirty="0">
                <a:solidFill>
                  <a:schemeClr val="tx1">
                    <a:lumMod val="95000"/>
                    <a:lumOff val="5000"/>
                  </a:schemeClr>
                </a:solidFill>
                <a:latin typeface="+mn-lt"/>
                <a:ea typeface="Arial Unicode MS" pitchFamily="34" charset="-128"/>
                <a:cs typeface="Arial Unicode MS" pitchFamily="34" charset="-128"/>
              </a:rPr>
              <a:t>Fremdsprachenkenntnisse vermitteln und vertiefen</a:t>
            </a:r>
          </a:p>
          <a:p>
            <a:pPr hangingPunct="0">
              <a:spcAft>
                <a:spcPts val="166"/>
              </a:spcAft>
              <a:tabLst>
                <a:tab pos="0" algn="l"/>
                <a:tab pos="422956" algn="l"/>
                <a:tab pos="847411" algn="l"/>
                <a:tab pos="1271866" algn="l"/>
                <a:tab pos="1696321" algn="l"/>
                <a:tab pos="2120776" algn="l"/>
                <a:tab pos="2545231" algn="l"/>
                <a:tab pos="2969686" algn="l"/>
                <a:tab pos="3394142" algn="l"/>
                <a:tab pos="3818598" algn="l"/>
                <a:tab pos="4243053" algn="l"/>
                <a:tab pos="4667507" algn="l"/>
                <a:tab pos="5091963" algn="l"/>
                <a:tab pos="5516416" algn="l"/>
                <a:tab pos="5940874" algn="l"/>
                <a:tab pos="6365327" algn="l"/>
                <a:tab pos="6789784" algn="l"/>
                <a:tab pos="7214238" algn="l"/>
                <a:tab pos="7638695" algn="l"/>
                <a:tab pos="8063148" algn="l"/>
                <a:tab pos="8487605" algn="l"/>
              </a:tabLst>
              <a:defRPr/>
            </a:pPr>
            <a:endParaRPr lang="de-DE" sz="1300" b="1" dirty="0">
              <a:solidFill>
                <a:srgbClr val="FFFFFF"/>
              </a:solidFill>
              <a:latin typeface="Arial" pitchFamily="34" charset="0"/>
              <a:ea typeface="Arial Unicode MS" pitchFamily="34" charset="-128"/>
              <a:cs typeface="Arial Unicode MS" pitchFamily="34" charset="-128"/>
            </a:endParaRPr>
          </a:p>
          <a:p>
            <a:pPr hangingPunct="0">
              <a:spcAft>
                <a:spcPts val="166"/>
              </a:spcAft>
              <a:tabLst>
                <a:tab pos="0" algn="l"/>
                <a:tab pos="422956" algn="l"/>
                <a:tab pos="847411" algn="l"/>
                <a:tab pos="1271866" algn="l"/>
                <a:tab pos="1696321" algn="l"/>
                <a:tab pos="2120776" algn="l"/>
                <a:tab pos="2545231" algn="l"/>
                <a:tab pos="2969686" algn="l"/>
                <a:tab pos="3394142" algn="l"/>
                <a:tab pos="3818598" algn="l"/>
                <a:tab pos="4243053" algn="l"/>
                <a:tab pos="4667507" algn="l"/>
                <a:tab pos="5091963" algn="l"/>
                <a:tab pos="5516416" algn="l"/>
                <a:tab pos="5940874" algn="l"/>
                <a:tab pos="6365327" algn="l"/>
                <a:tab pos="6789784" algn="l"/>
                <a:tab pos="7214238" algn="l"/>
                <a:tab pos="7638695" algn="l"/>
                <a:tab pos="8063148" algn="l"/>
                <a:tab pos="8487605" algn="l"/>
              </a:tabLst>
              <a:defRPr/>
            </a:pPr>
            <a:endParaRPr lang="de-DE" sz="1300" b="1" dirty="0">
              <a:solidFill>
                <a:srgbClr val="FFFFFF"/>
              </a:solidFill>
              <a:latin typeface="Arial" pitchFamily="34" charset="0"/>
              <a:ea typeface="Arial Unicode MS" pitchFamily="34" charset="-128"/>
              <a:cs typeface="Arial Unicode MS" pitchFamily="34" charset="-128"/>
            </a:endParaRPr>
          </a:p>
          <a:p>
            <a:pPr hangingPunct="0">
              <a:spcAft>
                <a:spcPts val="166"/>
              </a:spcAft>
              <a:tabLst>
                <a:tab pos="0" algn="l"/>
                <a:tab pos="422956" algn="l"/>
                <a:tab pos="847411" algn="l"/>
                <a:tab pos="1271866" algn="l"/>
                <a:tab pos="1696321" algn="l"/>
                <a:tab pos="2120776" algn="l"/>
                <a:tab pos="2545231" algn="l"/>
                <a:tab pos="2969686" algn="l"/>
                <a:tab pos="3394142" algn="l"/>
                <a:tab pos="3818598" algn="l"/>
                <a:tab pos="4243053" algn="l"/>
                <a:tab pos="4667507" algn="l"/>
                <a:tab pos="5091963" algn="l"/>
                <a:tab pos="5516416" algn="l"/>
                <a:tab pos="5940874" algn="l"/>
                <a:tab pos="6365327" algn="l"/>
                <a:tab pos="6789784" algn="l"/>
                <a:tab pos="7214238" algn="l"/>
                <a:tab pos="7638695" algn="l"/>
                <a:tab pos="8063148" algn="l"/>
                <a:tab pos="8487605" algn="l"/>
              </a:tabLst>
              <a:defRPr/>
            </a:pPr>
            <a:endParaRPr lang="de-DE" sz="1300" b="1" dirty="0">
              <a:solidFill>
                <a:srgbClr val="FFFFFF"/>
              </a:solidFill>
              <a:latin typeface="Arial" pitchFamily="34" charset="0"/>
              <a:ea typeface="Arial Unicode MS" pitchFamily="34" charset="-128"/>
              <a:cs typeface="Arial Unicode MS" pitchFamily="34" charset="-128"/>
            </a:endParaRPr>
          </a:p>
          <a:p>
            <a:pPr hangingPunct="0">
              <a:spcAft>
                <a:spcPts val="166"/>
              </a:spcAft>
              <a:tabLst>
                <a:tab pos="0" algn="l"/>
                <a:tab pos="422956" algn="l"/>
                <a:tab pos="847411" algn="l"/>
                <a:tab pos="1271866" algn="l"/>
                <a:tab pos="1696321" algn="l"/>
                <a:tab pos="2120776" algn="l"/>
                <a:tab pos="2545231" algn="l"/>
                <a:tab pos="2969686" algn="l"/>
                <a:tab pos="3394142" algn="l"/>
                <a:tab pos="3818598" algn="l"/>
                <a:tab pos="4243053" algn="l"/>
                <a:tab pos="4667507" algn="l"/>
                <a:tab pos="5091963" algn="l"/>
                <a:tab pos="5516416" algn="l"/>
                <a:tab pos="5940874" algn="l"/>
                <a:tab pos="6365327" algn="l"/>
                <a:tab pos="6789784" algn="l"/>
                <a:tab pos="7214238" algn="l"/>
                <a:tab pos="7638695" algn="l"/>
                <a:tab pos="8063148" algn="l"/>
                <a:tab pos="8487605" algn="l"/>
              </a:tabLst>
              <a:defRPr/>
            </a:pPr>
            <a:endParaRPr lang="de-DE" sz="1300" b="1" dirty="0">
              <a:solidFill>
                <a:srgbClr val="FFFFFF"/>
              </a:solidFill>
              <a:latin typeface="Arial" pitchFamily="34" charset="0"/>
              <a:ea typeface="Arial Unicode MS" pitchFamily="34" charset="-128"/>
              <a:cs typeface="Arial Unicode MS" pitchFamily="34" charset="-128"/>
            </a:endParaRPr>
          </a:p>
          <a:p>
            <a:pPr hangingPunct="0">
              <a:spcAft>
                <a:spcPts val="166"/>
              </a:spcAft>
              <a:tabLst>
                <a:tab pos="0" algn="l"/>
                <a:tab pos="422956" algn="l"/>
                <a:tab pos="847411" algn="l"/>
                <a:tab pos="1271866" algn="l"/>
                <a:tab pos="1696321" algn="l"/>
                <a:tab pos="2120776" algn="l"/>
                <a:tab pos="2545231" algn="l"/>
                <a:tab pos="2969686" algn="l"/>
                <a:tab pos="3394142" algn="l"/>
                <a:tab pos="3818598" algn="l"/>
                <a:tab pos="4243053" algn="l"/>
                <a:tab pos="4667507" algn="l"/>
                <a:tab pos="5091963" algn="l"/>
                <a:tab pos="5516416" algn="l"/>
                <a:tab pos="5940874" algn="l"/>
                <a:tab pos="6365327" algn="l"/>
                <a:tab pos="6789784" algn="l"/>
                <a:tab pos="7214238" algn="l"/>
                <a:tab pos="7638695" algn="l"/>
                <a:tab pos="8063148" algn="l"/>
                <a:tab pos="8487605" algn="l"/>
              </a:tabLst>
              <a:defRPr/>
            </a:pPr>
            <a:endParaRPr lang="de-DE" sz="1300" b="1" dirty="0">
              <a:solidFill>
                <a:srgbClr val="FFFFFF"/>
              </a:solidFill>
              <a:latin typeface="Arial" pitchFamily="34" charset="0"/>
              <a:ea typeface="Arial Unicode MS" pitchFamily="34" charset="-128"/>
              <a:cs typeface="Arial Unicode MS" pitchFamily="34" charset="-128"/>
            </a:endParaRPr>
          </a:p>
          <a:p>
            <a:pPr hangingPunct="0">
              <a:spcAft>
                <a:spcPts val="166"/>
              </a:spcAft>
              <a:tabLst>
                <a:tab pos="0" algn="l"/>
                <a:tab pos="422956" algn="l"/>
                <a:tab pos="847411" algn="l"/>
                <a:tab pos="1271866" algn="l"/>
                <a:tab pos="1696321" algn="l"/>
                <a:tab pos="2120776" algn="l"/>
                <a:tab pos="2545231" algn="l"/>
                <a:tab pos="2969686" algn="l"/>
                <a:tab pos="3394142" algn="l"/>
                <a:tab pos="3818598" algn="l"/>
                <a:tab pos="4243053" algn="l"/>
                <a:tab pos="4667507" algn="l"/>
                <a:tab pos="5091963" algn="l"/>
                <a:tab pos="5516416" algn="l"/>
                <a:tab pos="5940874" algn="l"/>
                <a:tab pos="6365327" algn="l"/>
                <a:tab pos="6789784" algn="l"/>
                <a:tab pos="7214238" algn="l"/>
                <a:tab pos="7638695" algn="l"/>
                <a:tab pos="8063148" algn="l"/>
                <a:tab pos="8487605" algn="l"/>
              </a:tabLst>
              <a:defRPr/>
            </a:pPr>
            <a:endParaRPr lang="de-DE" sz="1300" b="1" dirty="0">
              <a:solidFill>
                <a:srgbClr val="FFFFFF"/>
              </a:solidFill>
              <a:latin typeface="Arial" pitchFamily="34" charset="0"/>
              <a:ea typeface="Arial Unicode MS" pitchFamily="34" charset="-128"/>
              <a:cs typeface="Arial Unicode MS" pitchFamily="34" charset="-128"/>
            </a:endParaRPr>
          </a:p>
          <a:p>
            <a:pPr hangingPunct="0">
              <a:spcAft>
                <a:spcPts val="166"/>
              </a:spcAft>
              <a:tabLst>
                <a:tab pos="0" algn="l"/>
                <a:tab pos="422956" algn="l"/>
                <a:tab pos="847411" algn="l"/>
                <a:tab pos="1271866" algn="l"/>
                <a:tab pos="1696321" algn="l"/>
                <a:tab pos="2120776" algn="l"/>
                <a:tab pos="2545231" algn="l"/>
                <a:tab pos="2969686" algn="l"/>
                <a:tab pos="3394142" algn="l"/>
                <a:tab pos="3818598" algn="l"/>
                <a:tab pos="4243053" algn="l"/>
                <a:tab pos="4667507" algn="l"/>
                <a:tab pos="5091963" algn="l"/>
                <a:tab pos="5516416" algn="l"/>
                <a:tab pos="5940874" algn="l"/>
                <a:tab pos="6365327" algn="l"/>
                <a:tab pos="6789784" algn="l"/>
                <a:tab pos="7214238" algn="l"/>
                <a:tab pos="7638695" algn="l"/>
                <a:tab pos="8063148" algn="l"/>
                <a:tab pos="8487605" algn="l"/>
              </a:tabLst>
              <a:defRPr/>
            </a:pPr>
            <a:endParaRPr lang="de-DE" sz="1300" b="1" dirty="0">
              <a:solidFill>
                <a:srgbClr val="FFFFFF"/>
              </a:solidFill>
              <a:latin typeface="Arial" pitchFamily="34" charset="0"/>
              <a:ea typeface="Arial Unicode MS" pitchFamily="34" charset="-128"/>
              <a:cs typeface="Arial Unicode MS" pitchFamily="34" charset="-128"/>
            </a:endParaRPr>
          </a:p>
          <a:p>
            <a:pPr hangingPunct="0">
              <a:spcAft>
                <a:spcPts val="166"/>
              </a:spcAft>
              <a:tabLst>
                <a:tab pos="0" algn="l"/>
                <a:tab pos="422956" algn="l"/>
                <a:tab pos="847411" algn="l"/>
                <a:tab pos="1271866" algn="l"/>
                <a:tab pos="1696321" algn="l"/>
                <a:tab pos="2120776" algn="l"/>
                <a:tab pos="2545231" algn="l"/>
                <a:tab pos="2969686" algn="l"/>
                <a:tab pos="3394142" algn="l"/>
                <a:tab pos="3818598" algn="l"/>
                <a:tab pos="4243053" algn="l"/>
                <a:tab pos="4667507" algn="l"/>
                <a:tab pos="5091963" algn="l"/>
                <a:tab pos="5516416" algn="l"/>
                <a:tab pos="5940874" algn="l"/>
                <a:tab pos="6365327" algn="l"/>
                <a:tab pos="6789784" algn="l"/>
                <a:tab pos="7214238" algn="l"/>
                <a:tab pos="7638695" algn="l"/>
                <a:tab pos="8063148" algn="l"/>
                <a:tab pos="8487605" algn="l"/>
              </a:tabLst>
              <a:defRPr/>
            </a:pPr>
            <a:endParaRPr lang="de-DE" sz="1300" b="1" dirty="0">
              <a:solidFill>
                <a:schemeClr val="tx1">
                  <a:lumMod val="95000"/>
                  <a:lumOff val="5000"/>
                </a:schemeClr>
              </a:solidFill>
              <a:latin typeface="Arial" pitchFamily="34" charset="0"/>
              <a:ea typeface="Arial Unicode MS" pitchFamily="34" charset="-128"/>
              <a:cs typeface="Arial Unicode MS" pitchFamily="34" charset="-128"/>
            </a:endParaRPr>
          </a:p>
          <a:p>
            <a:pPr hangingPunct="0">
              <a:spcAft>
                <a:spcPts val="166"/>
              </a:spcAft>
              <a:tabLst>
                <a:tab pos="0" algn="l"/>
                <a:tab pos="422956" algn="l"/>
                <a:tab pos="847411" algn="l"/>
                <a:tab pos="1271866" algn="l"/>
                <a:tab pos="1696321" algn="l"/>
                <a:tab pos="2120776" algn="l"/>
                <a:tab pos="2545231" algn="l"/>
                <a:tab pos="2969686" algn="l"/>
                <a:tab pos="3394142" algn="l"/>
                <a:tab pos="3818598" algn="l"/>
                <a:tab pos="4243053" algn="l"/>
                <a:tab pos="4667507" algn="l"/>
                <a:tab pos="5091963" algn="l"/>
                <a:tab pos="5516416" algn="l"/>
                <a:tab pos="5940874" algn="l"/>
                <a:tab pos="6365327" algn="l"/>
                <a:tab pos="6789784" algn="l"/>
                <a:tab pos="7214238" algn="l"/>
                <a:tab pos="7638695" algn="l"/>
                <a:tab pos="8063148" algn="l"/>
                <a:tab pos="8487605" algn="l"/>
              </a:tabLst>
              <a:defRPr/>
            </a:pPr>
            <a:endParaRPr lang="de-DE" sz="1300" b="1" dirty="0">
              <a:solidFill>
                <a:schemeClr val="tx1">
                  <a:lumMod val="95000"/>
                  <a:lumOff val="5000"/>
                </a:schemeClr>
              </a:solidFill>
              <a:latin typeface="Arial" pitchFamily="34" charset="0"/>
              <a:ea typeface="Arial Unicode MS" pitchFamily="34" charset="-128"/>
              <a:cs typeface="Arial Unicode MS" pitchFamily="34" charset="-128"/>
            </a:endParaRPr>
          </a:p>
          <a:p>
            <a:pPr hangingPunct="0">
              <a:spcAft>
                <a:spcPts val="166"/>
              </a:spcAft>
              <a:tabLst>
                <a:tab pos="0" algn="l"/>
                <a:tab pos="422956" algn="l"/>
                <a:tab pos="847411" algn="l"/>
                <a:tab pos="1271866" algn="l"/>
                <a:tab pos="1696321" algn="l"/>
                <a:tab pos="2120776" algn="l"/>
                <a:tab pos="2545231" algn="l"/>
                <a:tab pos="2969686" algn="l"/>
                <a:tab pos="3394142" algn="l"/>
                <a:tab pos="3818598" algn="l"/>
                <a:tab pos="4243053" algn="l"/>
                <a:tab pos="4667507" algn="l"/>
                <a:tab pos="5091963" algn="l"/>
                <a:tab pos="5516416" algn="l"/>
                <a:tab pos="5940874" algn="l"/>
                <a:tab pos="6365327" algn="l"/>
                <a:tab pos="6789784" algn="l"/>
                <a:tab pos="7214238" algn="l"/>
                <a:tab pos="7638695" algn="l"/>
                <a:tab pos="8063148" algn="l"/>
                <a:tab pos="8487605" algn="l"/>
              </a:tabLst>
              <a:defRPr/>
            </a:pPr>
            <a:endParaRPr lang="de-DE" sz="1300" b="1" dirty="0">
              <a:solidFill>
                <a:schemeClr val="tx1">
                  <a:lumMod val="95000"/>
                  <a:lumOff val="5000"/>
                </a:schemeClr>
              </a:solidFill>
              <a:latin typeface="Arial" pitchFamily="34" charset="0"/>
              <a:ea typeface="Arial Unicode MS" pitchFamily="34" charset="-128"/>
              <a:cs typeface="Arial Unicode MS" pitchFamily="34" charset="-128"/>
            </a:endParaRPr>
          </a:p>
          <a:p>
            <a:pPr hangingPunct="0">
              <a:spcBef>
                <a:spcPts val="1244"/>
              </a:spcBef>
              <a:spcAft>
                <a:spcPts val="166"/>
              </a:spcAft>
              <a:tabLst>
                <a:tab pos="0" algn="l"/>
                <a:tab pos="422956" algn="l"/>
                <a:tab pos="847411" algn="l"/>
                <a:tab pos="1271866" algn="l"/>
                <a:tab pos="1696321" algn="l"/>
                <a:tab pos="2120776" algn="l"/>
                <a:tab pos="2545231" algn="l"/>
                <a:tab pos="2969686" algn="l"/>
                <a:tab pos="3394142" algn="l"/>
                <a:tab pos="3818598" algn="l"/>
                <a:tab pos="4243053" algn="l"/>
                <a:tab pos="4667507" algn="l"/>
                <a:tab pos="5091963" algn="l"/>
                <a:tab pos="5516416" algn="l"/>
                <a:tab pos="5940874" algn="l"/>
                <a:tab pos="6365327" algn="l"/>
                <a:tab pos="6789784" algn="l"/>
                <a:tab pos="7214238" algn="l"/>
                <a:tab pos="7638695" algn="l"/>
                <a:tab pos="8063148" algn="l"/>
                <a:tab pos="8487605" algn="l"/>
              </a:tabLst>
              <a:defRPr/>
            </a:pPr>
            <a:endParaRPr lang="de-DE" sz="100" b="1" dirty="0">
              <a:solidFill>
                <a:schemeClr val="tx1">
                  <a:lumMod val="95000"/>
                  <a:lumOff val="5000"/>
                </a:schemeClr>
              </a:solidFill>
              <a:latin typeface="Arial" pitchFamily="34" charset="0"/>
              <a:ea typeface="Arial Unicode MS" pitchFamily="34" charset="-128"/>
              <a:cs typeface="Arial Unicode MS" pitchFamily="34" charset="-128"/>
            </a:endParaRPr>
          </a:p>
          <a:p>
            <a:pPr hangingPunct="0">
              <a:spcBef>
                <a:spcPts val="400"/>
              </a:spcBef>
              <a:spcAft>
                <a:spcPts val="166"/>
              </a:spcAft>
              <a:tabLst>
                <a:tab pos="0" algn="l"/>
                <a:tab pos="422956" algn="l"/>
                <a:tab pos="847411" algn="l"/>
                <a:tab pos="1271866" algn="l"/>
                <a:tab pos="1696321" algn="l"/>
                <a:tab pos="2120776" algn="l"/>
                <a:tab pos="2545231" algn="l"/>
                <a:tab pos="2969686" algn="l"/>
                <a:tab pos="3394142" algn="l"/>
                <a:tab pos="3818598" algn="l"/>
                <a:tab pos="4243053" algn="l"/>
                <a:tab pos="4667507" algn="l"/>
                <a:tab pos="5091963" algn="l"/>
                <a:tab pos="5516416" algn="l"/>
                <a:tab pos="5940874" algn="l"/>
                <a:tab pos="6365327" algn="l"/>
                <a:tab pos="6789784" algn="l"/>
                <a:tab pos="7214238" algn="l"/>
                <a:tab pos="7638695" algn="l"/>
                <a:tab pos="8063148" algn="l"/>
                <a:tab pos="8487605" algn="l"/>
              </a:tabLst>
              <a:defRPr/>
            </a:pPr>
            <a:r>
              <a:rPr lang="de-DE" sz="1600" b="1" dirty="0">
                <a:solidFill>
                  <a:schemeClr val="tx1">
                    <a:lumMod val="95000"/>
                    <a:lumOff val="5000"/>
                  </a:schemeClr>
                </a:solidFill>
                <a:latin typeface="+mn-lt"/>
                <a:ea typeface="Arial Unicode MS" pitchFamily="34" charset="-128"/>
                <a:cs typeface="Arial Unicode MS" pitchFamily="34" charset="-128"/>
              </a:rPr>
              <a:t>Leistungen:</a:t>
            </a:r>
          </a:p>
          <a:p>
            <a:pPr marL="171450" indent="-171450" hangingPunct="0">
              <a:spcBef>
                <a:spcPts val="200"/>
              </a:spcBef>
              <a:buFont typeface="Arial" panose="020B0604020202020204" pitchFamily="34" charset="0"/>
              <a:buChar char="•"/>
              <a:tabLst>
                <a:tab pos="0" algn="l"/>
                <a:tab pos="422956" algn="l"/>
                <a:tab pos="847411" algn="l"/>
                <a:tab pos="1271866" algn="l"/>
                <a:tab pos="1696321" algn="l"/>
                <a:tab pos="2120776" algn="l"/>
                <a:tab pos="2545231" algn="l"/>
                <a:tab pos="2969686" algn="l"/>
                <a:tab pos="3394142" algn="l"/>
                <a:tab pos="3818598" algn="l"/>
                <a:tab pos="4243053" algn="l"/>
                <a:tab pos="4667507" algn="l"/>
                <a:tab pos="5091963" algn="l"/>
                <a:tab pos="5516416" algn="l"/>
                <a:tab pos="5940874" algn="l"/>
                <a:tab pos="6365327" algn="l"/>
                <a:tab pos="6789784" algn="l"/>
                <a:tab pos="7214238" algn="l"/>
                <a:tab pos="7638695" algn="l"/>
                <a:tab pos="8063148" algn="l"/>
                <a:tab pos="8487605" algn="l"/>
              </a:tabLst>
              <a:defRPr/>
            </a:pPr>
            <a:r>
              <a:rPr lang="de-DE" sz="1300" dirty="0">
                <a:solidFill>
                  <a:schemeClr val="tx1">
                    <a:lumMod val="95000"/>
                    <a:lumOff val="5000"/>
                  </a:schemeClr>
                </a:solidFill>
                <a:latin typeface="+mn-lt"/>
                <a:ea typeface="Arial Unicode MS" pitchFamily="34" charset="-128"/>
                <a:cs typeface="Arial Unicode MS" pitchFamily="34" charset="-128"/>
              </a:rPr>
              <a:t>4  oder 5 Übernachtungen mit Vollpension mit Lunchpaket</a:t>
            </a:r>
          </a:p>
          <a:p>
            <a:pPr marL="171450" indent="-171450" hangingPunct="0">
              <a:spcBef>
                <a:spcPts val="200"/>
              </a:spcBef>
              <a:buFont typeface="Arial" panose="020B0604020202020204" pitchFamily="34" charset="0"/>
              <a:buChar char="•"/>
              <a:tabLst>
                <a:tab pos="0" algn="l"/>
                <a:tab pos="422869" algn="l"/>
                <a:tab pos="847380" algn="l"/>
                <a:tab pos="1270247" algn="l"/>
                <a:tab pos="1694760" algn="l"/>
                <a:tab pos="2119273" algn="l"/>
                <a:tab pos="2543786" algn="l"/>
                <a:tab pos="2968299" algn="l"/>
                <a:tab pos="3392811" algn="l"/>
                <a:tab pos="3817325" algn="l"/>
                <a:tab pos="4241837" algn="l"/>
                <a:tab pos="4666350" algn="l"/>
                <a:tab pos="5090862" algn="l"/>
                <a:tab pos="5515374" algn="l"/>
                <a:tab pos="5939888" algn="l"/>
                <a:tab pos="6364400" algn="l"/>
                <a:tab pos="6788913" algn="l"/>
                <a:tab pos="7213427" algn="l"/>
                <a:tab pos="7637939" algn="l"/>
                <a:tab pos="8062451" algn="l"/>
                <a:tab pos="8486965" algn="l"/>
              </a:tabLst>
              <a:defRPr/>
            </a:pPr>
            <a:r>
              <a:rPr lang="de-DE" altLang="de-DE" sz="1300" dirty="0">
                <a:latin typeface="+mn-lt"/>
                <a:ea typeface="Arial Unicode MS" pitchFamily="34" charset="-128"/>
                <a:cs typeface="Arial Unicode MS" pitchFamily="34" charset="-128"/>
              </a:rPr>
              <a:t>zwei Bausteine aus unserem Programmangebot D/F Spezial</a:t>
            </a:r>
          </a:p>
          <a:p>
            <a:pPr marL="171450" indent="-171450" hangingPunct="0">
              <a:spcBef>
                <a:spcPts val="200"/>
              </a:spcBef>
              <a:buFont typeface="Arial" panose="020B0604020202020204" pitchFamily="34" charset="0"/>
              <a:buChar char="•"/>
              <a:tabLst>
                <a:tab pos="0" algn="l"/>
                <a:tab pos="422956" algn="l"/>
                <a:tab pos="847411" algn="l"/>
                <a:tab pos="1271866" algn="l"/>
                <a:tab pos="1696321" algn="l"/>
                <a:tab pos="2120776" algn="l"/>
                <a:tab pos="2545231" algn="l"/>
                <a:tab pos="2969686" algn="l"/>
                <a:tab pos="3394142" algn="l"/>
                <a:tab pos="3818598" algn="l"/>
                <a:tab pos="4243053" algn="l"/>
                <a:tab pos="4667507" algn="l"/>
                <a:tab pos="5091963" algn="l"/>
                <a:tab pos="5516416" algn="l"/>
                <a:tab pos="5940874" algn="l"/>
                <a:tab pos="6365327" algn="l"/>
                <a:tab pos="6789784" algn="l"/>
                <a:tab pos="7214238" algn="l"/>
                <a:tab pos="7638695" algn="l"/>
                <a:tab pos="8063148" algn="l"/>
                <a:tab pos="8487605" algn="l"/>
              </a:tabLst>
              <a:defRPr/>
            </a:pPr>
            <a:r>
              <a:rPr lang="de-DE" sz="1300" dirty="0">
                <a:solidFill>
                  <a:schemeClr val="tx1">
                    <a:lumMod val="95000"/>
                    <a:lumOff val="5000"/>
                  </a:schemeClr>
                </a:solidFill>
                <a:latin typeface="+mn-lt"/>
                <a:ea typeface="Arial Unicode MS" pitchFamily="34" charset="-128"/>
                <a:cs typeface="Arial Unicode MS" pitchFamily="34" charset="-128"/>
              </a:rPr>
              <a:t>Pädagogische Beratung und Unterstützung durch die SBS </a:t>
            </a:r>
          </a:p>
          <a:p>
            <a:pPr marL="171450" indent="-171450" hangingPunct="0">
              <a:spcBef>
                <a:spcPts val="200"/>
              </a:spcBef>
              <a:buFont typeface="Arial" panose="020B0604020202020204" pitchFamily="34" charset="0"/>
              <a:buChar char="•"/>
              <a:tabLst>
                <a:tab pos="0" algn="l"/>
                <a:tab pos="422956" algn="l"/>
                <a:tab pos="847411" algn="l"/>
                <a:tab pos="1271866" algn="l"/>
                <a:tab pos="1696321" algn="l"/>
                <a:tab pos="2120776" algn="l"/>
                <a:tab pos="2545231" algn="l"/>
                <a:tab pos="2969686" algn="l"/>
                <a:tab pos="3394142" algn="l"/>
                <a:tab pos="3818598" algn="l"/>
                <a:tab pos="4243053" algn="l"/>
                <a:tab pos="4667507" algn="l"/>
                <a:tab pos="5091963" algn="l"/>
                <a:tab pos="5516416" algn="l"/>
                <a:tab pos="5940874" algn="l"/>
                <a:tab pos="6365327" algn="l"/>
                <a:tab pos="6789784" algn="l"/>
                <a:tab pos="7214238" algn="l"/>
                <a:tab pos="7638695" algn="l"/>
                <a:tab pos="8063148" algn="l"/>
                <a:tab pos="8487605" algn="l"/>
              </a:tabLst>
              <a:defRPr/>
            </a:pPr>
            <a:r>
              <a:rPr lang="de-DE" sz="1300" dirty="0">
                <a:solidFill>
                  <a:schemeClr val="tx1">
                    <a:lumMod val="95000"/>
                    <a:lumOff val="5000"/>
                  </a:schemeClr>
                </a:solidFill>
                <a:latin typeface="+mn-lt"/>
                <a:ea typeface="Arial Unicode MS" pitchFamily="34" charset="-128"/>
                <a:cs typeface="Arial Unicode MS" pitchFamily="34" charset="-128"/>
              </a:rPr>
              <a:t>Jeder 11. Platz ist frei im Wert von Übernachtung mit Frühstück, Lehrer</a:t>
            </a:r>
          </a:p>
          <a:p>
            <a:pPr hangingPunct="0">
              <a:spcBef>
                <a:spcPts val="200"/>
              </a:spcBef>
              <a:tabLst>
                <a:tab pos="0" algn="l"/>
                <a:tab pos="422956" algn="l"/>
                <a:tab pos="847411" algn="l"/>
                <a:tab pos="1271866" algn="l"/>
                <a:tab pos="1696321" algn="l"/>
                <a:tab pos="2120776" algn="l"/>
                <a:tab pos="2545231" algn="l"/>
                <a:tab pos="2969686" algn="l"/>
                <a:tab pos="3394142" algn="l"/>
                <a:tab pos="3818598" algn="l"/>
                <a:tab pos="4243053" algn="l"/>
                <a:tab pos="4667507" algn="l"/>
                <a:tab pos="5091963" algn="l"/>
                <a:tab pos="5516416" algn="l"/>
                <a:tab pos="5940874" algn="l"/>
                <a:tab pos="6365327" algn="l"/>
                <a:tab pos="6789784" algn="l"/>
                <a:tab pos="7214238" algn="l"/>
                <a:tab pos="7638695" algn="l"/>
                <a:tab pos="8063148" algn="l"/>
                <a:tab pos="8487605" algn="l"/>
              </a:tabLst>
              <a:defRPr/>
            </a:pPr>
            <a:r>
              <a:rPr lang="de-DE" sz="1300" dirty="0">
                <a:solidFill>
                  <a:schemeClr val="tx1">
                    <a:lumMod val="95000"/>
                    <a:lumOff val="5000"/>
                  </a:schemeClr>
                </a:solidFill>
                <a:latin typeface="+mn-lt"/>
                <a:ea typeface="Arial Unicode MS" pitchFamily="34" charset="-128"/>
                <a:cs typeface="Arial Unicode MS" pitchFamily="34" charset="-128"/>
              </a:rPr>
              <a:t>     Zahlen den normalen VP Preis</a:t>
            </a:r>
          </a:p>
          <a:p>
            <a:pPr algn="ctr" hangingPunct="0">
              <a:spcBef>
                <a:spcPts val="600"/>
              </a:spcBef>
              <a:tabLst>
                <a:tab pos="0" algn="l"/>
                <a:tab pos="422956" algn="l"/>
                <a:tab pos="847411" algn="l"/>
                <a:tab pos="1271866" algn="l"/>
                <a:tab pos="1696321" algn="l"/>
                <a:tab pos="2120776" algn="l"/>
                <a:tab pos="2545231" algn="l"/>
                <a:tab pos="2969686" algn="l"/>
                <a:tab pos="3394142" algn="l"/>
                <a:tab pos="3818598" algn="l"/>
                <a:tab pos="4243053" algn="l"/>
                <a:tab pos="4667507" algn="l"/>
                <a:tab pos="5091963" algn="l"/>
                <a:tab pos="5516416" algn="l"/>
                <a:tab pos="5940874" algn="l"/>
                <a:tab pos="6365327" algn="l"/>
                <a:tab pos="6789784" algn="l"/>
                <a:tab pos="7214238" algn="l"/>
                <a:tab pos="7638695" algn="l"/>
                <a:tab pos="8063148" algn="l"/>
                <a:tab pos="8487605" algn="l"/>
              </a:tabLst>
              <a:defRPr/>
            </a:pPr>
            <a:r>
              <a:rPr lang="de-DE" sz="1300" b="1" dirty="0">
                <a:solidFill>
                  <a:schemeClr val="tx1">
                    <a:lumMod val="95000"/>
                    <a:lumOff val="5000"/>
                  </a:schemeClr>
                </a:solidFill>
                <a:latin typeface="+mn-lt"/>
                <a:ea typeface="Arial Unicode MS" pitchFamily="34" charset="-128"/>
                <a:cs typeface="Arial Unicode MS" pitchFamily="34" charset="-128"/>
              </a:rPr>
              <a:t>pro Person</a:t>
            </a:r>
            <a:endParaRPr lang="de-DE" sz="500" b="1" dirty="0">
              <a:solidFill>
                <a:schemeClr val="tx1">
                  <a:lumMod val="95000"/>
                  <a:lumOff val="5000"/>
                </a:schemeClr>
              </a:solidFill>
              <a:latin typeface="+mn-lt"/>
              <a:ea typeface="Arial Unicode MS" pitchFamily="34" charset="-128"/>
              <a:cs typeface="Arial Unicode MS" pitchFamily="34" charset="-128"/>
            </a:endParaRPr>
          </a:p>
          <a:p>
            <a:pPr hangingPunct="0">
              <a:tabLst>
                <a:tab pos="0" algn="l"/>
                <a:tab pos="422956" algn="l"/>
                <a:tab pos="847411" algn="l"/>
                <a:tab pos="1271866" algn="l"/>
                <a:tab pos="1696321" algn="l"/>
                <a:tab pos="2120776" algn="l"/>
                <a:tab pos="2545231" algn="l"/>
                <a:tab pos="2969686" algn="l"/>
                <a:tab pos="3394142" algn="l"/>
                <a:tab pos="3818598" algn="l"/>
                <a:tab pos="4243053" algn="l"/>
                <a:tab pos="4667507" algn="l"/>
                <a:tab pos="5091963" algn="l"/>
                <a:tab pos="5516416" algn="l"/>
                <a:tab pos="5940874" algn="l"/>
                <a:tab pos="6365327" algn="l"/>
                <a:tab pos="6789784" algn="l"/>
                <a:tab pos="7214238" algn="l"/>
                <a:tab pos="7638695" algn="l"/>
                <a:tab pos="8063148" algn="l"/>
                <a:tab pos="8487605" algn="l"/>
              </a:tabLst>
              <a:defRPr/>
            </a:pPr>
            <a:r>
              <a:rPr lang="de-DE" b="1" dirty="0">
                <a:solidFill>
                  <a:schemeClr val="tx1">
                    <a:lumMod val="95000"/>
                    <a:lumOff val="5000"/>
                  </a:schemeClr>
                </a:solidFill>
                <a:latin typeface="+mn-lt"/>
                <a:ea typeface="Arial Unicode MS" pitchFamily="34" charset="-128"/>
                <a:cs typeface="Arial Unicode MS" pitchFamily="34" charset="-128"/>
              </a:rPr>
              <a:t>     4 ÜN mit VP – 263,00 € </a:t>
            </a:r>
          </a:p>
          <a:p>
            <a:pPr hangingPunct="0">
              <a:tabLst>
                <a:tab pos="0" algn="l"/>
                <a:tab pos="422956" algn="l"/>
                <a:tab pos="847411" algn="l"/>
                <a:tab pos="1271866" algn="l"/>
                <a:tab pos="1696321" algn="l"/>
                <a:tab pos="2120776" algn="l"/>
                <a:tab pos="2545231" algn="l"/>
                <a:tab pos="2969686" algn="l"/>
                <a:tab pos="3394142" algn="l"/>
                <a:tab pos="3818598" algn="l"/>
                <a:tab pos="4243053" algn="l"/>
                <a:tab pos="4667507" algn="l"/>
                <a:tab pos="5091963" algn="l"/>
                <a:tab pos="5516416" algn="l"/>
                <a:tab pos="5940874" algn="l"/>
                <a:tab pos="6365327" algn="l"/>
                <a:tab pos="6789784" algn="l"/>
                <a:tab pos="7214238" algn="l"/>
                <a:tab pos="7638695" algn="l"/>
                <a:tab pos="8063148" algn="l"/>
                <a:tab pos="8487605" algn="l"/>
              </a:tabLst>
              <a:defRPr/>
            </a:pPr>
            <a:r>
              <a:rPr lang="de-DE" b="1" dirty="0">
                <a:solidFill>
                  <a:schemeClr val="tx1">
                    <a:lumMod val="95000"/>
                    <a:lumOff val="5000"/>
                  </a:schemeClr>
                </a:solidFill>
                <a:latin typeface="+mn-lt"/>
                <a:ea typeface="Arial Unicode MS" pitchFamily="34" charset="-128"/>
                <a:cs typeface="Arial Unicode MS" pitchFamily="34" charset="-128"/>
              </a:rPr>
              <a:t>     5 ÜN mit VP – 307,00 €</a:t>
            </a:r>
          </a:p>
          <a:p>
            <a:pPr algn="ctr" hangingPunct="0">
              <a:spcBef>
                <a:spcPts val="600"/>
              </a:spcBef>
              <a:tabLst>
                <a:tab pos="0" algn="l"/>
                <a:tab pos="422956" algn="l"/>
                <a:tab pos="847411" algn="l"/>
                <a:tab pos="1271866" algn="l"/>
                <a:tab pos="1696321" algn="l"/>
                <a:tab pos="2120776" algn="l"/>
                <a:tab pos="2545231" algn="l"/>
                <a:tab pos="2969686" algn="l"/>
                <a:tab pos="3394142" algn="l"/>
                <a:tab pos="3818598" algn="l"/>
                <a:tab pos="4243053" algn="l"/>
                <a:tab pos="4667507" algn="l"/>
                <a:tab pos="5091963" algn="l"/>
                <a:tab pos="5516416" algn="l"/>
                <a:tab pos="5940874" algn="l"/>
                <a:tab pos="6365327" algn="l"/>
                <a:tab pos="6789784" algn="l"/>
                <a:tab pos="7214238" algn="l"/>
                <a:tab pos="7638695" algn="l"/>
                <a:tab pos="8063148" algn="l"/>
                <a:tab pos="8487605" algn="l"/>
              </a:tabLst>
              <a:defRPr/>
            </a:pPr>
            <a:r>
              <a:rPr lang="de-DE" sz="1300" b="1" dirty="0">
                <a:solidFill>
                  <a:schemeClr val="tx1">
                    <a:lumMod val="95000"/>
                    <a:lumOff val="5000"/>
                  </a:schemeClr>
                </a:solidFill>
                <a:latin typeface="+mn-lt"/>
                <a:ea typeface="Arial Unicode MS" pitchFamily="34" charset="-128"/>
                <a:cs typeface="Arial Unicode MS" pitchFamily="34" charset="-128"/>
              </a:rPr>
              <a:t>individuell erweiterungsfähig</a:t>
            </a:r>
          </a:p>
        </p:txBody>
      </p:sp>
      <p:sp>
        <p:nvSpPr>
          <p:cNvPr id="17414" name="Freihandform 2"/>
          <p:cNvSpPr>
            <a:spLocks/>
          </p:cNvSpPr>
          <p:nvPr/>
        </p:nvSpPr>
        <p:spPr bwMode="auto">
          <a:xfrm>
            <a:off x="3516313" y="10440988"/>
            <a:ext cx="127000" cy="255587"/>
          </a:xfrm>
          <a:custGeom>
            <a:avLst/>
            <a:gdLst>
              <a:gd name="T0" fmla="*/ 1 w 190798"/>
              <a:gd name="T1" fmla="*/ 0 h 190442"/>
              <a:gd name="T2" fmla="*/ 1 w 190798"/>
              <a:gd name="T3" fmla="*/ 2147483647 h 190442"/>
              <a:gd name="T4" fmla="*/ 1 w 190798"/>
              <a:gd name="T5" fmla="*/ 2147483647 h 190442"/>
              <a:gd name="T6" fmla="*/ 0 w 190798"/>
              <a:gd name="T7" fmla="*/ 2147483647 h 190442"/>
              <a:gd name="T8" fmla="*/ 17694720 60000 65536"/>
              <a:gd name="T9" fmla="*/ 0 60000 65536"/>
              <a:gd name="T10" fmla="*/ 5898240 60000 65536"/>
              <a:gd name="T11" fmla="*/ 11796480 60000 65536"/>
              <a:gd name="T12" fmla="*/ 467 w 190798"/>
              <a:gd name="T13" fmla="*/ 465 h 190442"/>
              <a:gd name="T14" fmla="*/ 190331 w 190798"/>
              <a:gd name="T15" fmla="*/ 189977 h 190442"/>
            </a:gdLst>
            <a:ahLst/>
            <a:cxnLst>
              <a:cxn ang="T8">
                <a:pos x="T0" y="T1"/>
              </a:cxn>
              <a:cxn ang="T9">
                <a:pos x="T2" y="T3"/>
              </a:cxn>
              <a:cxn ang="T10">
                <a:pos x="T4" y="T5"/>
              </a:cxn>
              <a:cxn ang="T11">
                <a:pos x="T6" y="T7"/>
              </a:cxn>
            </a:cxnLst>
            <a:rect l="T12" t="T13" r="T14" b="T15"/>
            <a:pathLst>
              <a:path w="190798" h="190442">
                <a:moveTo>
                  <a:pt x="1587" y="0"/>
                </a:moveTo>
                <a:lnTo>
                  <a:pt x="1586" y="0"/>
                </a:lnTo>
                <a:cubicBezTo>
                  <a:pt x="710" y="0"/>
                  <a:pt x="0" y="710"/>
                  <a:pt x="0" y="1586"/>
                </a:cubicBezTo>
                <a:lnTo>
                  <a:pt x="0" y="188855"/>
                </a:lnTo>
                <a:cubicBezTo>
                  <a:pt x="0" y="189731"/>
                  <a:pt x="710" y="190441"/>
                  <a:pt x="1586" y="190442"/>
                </a:cubicBezTo>
                <a:lnTo>
                  <a:pt x="189211" y="190442"/>
                </a:lnTo>
                <a:cubicBezTo>
                  <a:pt x="190087" y="190441"/>
                  <a:pt x="190798" y="189731"/>
                  <a:pt x="190798" y="188855"/>
                </a:cubicBezTo>
                <a:lnTo>
                  <a:pt x="190798" y="1587"/>
                </a:lnTo>
                <a:cubicBezTo>
                  <a:pt x="190798" y="710"/>
                  <a:pt x="190087" y="0"/>
                  <a:pt x="189211" y="0"/>
                </a:cubicBezTo>
                <a:lnTo>
                  <a:pt x="1587"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round/>
                <a:headEnd/>
                <a:tailEnd/>
              </a14:hiddenLine>
            </a:ext>
          </a:extLst>
        </p:spPr>
        <p:txBody>
          <a:bodyPr wrap="none" lIns="85033" tIns="44214" rIns="85033" bIns="44214" anchor="ctr"/>
          <a:lstStyle/>
          <a:p>
            <a:endParaRPr lang="de-DE"/>
          </a:p>
        </p:txBody>
      </p:sp>
      <p:sp>
        <p:nvSpPr>
          <p:cNvPr id="17415" name="Freihandform 3"/>
          <p:cNvSpPr>
            <a:spLocks/>
          </p:cNvSpPr>
          <p:nvPr/>
        </p:nvSpPr>
        <p:spPr bwMode="auto">
          <a:xfrm>
            <a:off x="2016125" y="6200775"/>
            <a:ext cx="1273175" cy="328613"/>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round/>
                <a:headEnd/>
                <a:tailEnd/>
              </a14:hiddenLine>
            </a:ext>
          </a:extLst>
        </p:spPr>
        <p:txBody>
          <a:bodyPr wrap="none" lIns="85033" tIns="44214" rIns="85033" bIns="44214" anchor="ctr"/>
          <a:lstStyle/>
          <a:p>
            <a:endParaRPr lang="de-DE"/>
          </a:p>
        </p:txBody>
      </p:sp>
      <p:sp>
        <p:nvSpPr>
          <p:cNvPr id="17416" name="Freihandform 4"/>
          <p:cNvSpPr>
            <a:spLocks/>
          </p:cNvSpPr>
          <p:nvPr/>
        </p:nvSpPr>
        <p:spPr bwMode="auto">
          <a:xfrm>
            <a:off x="396875" y="2539999"/>
            <a:ext cx="4042800" cy="7421024"/>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363">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102037" tIns="44214" rIns="102037" bIns="0">
            <a:spAutoFit/>
          </a:bodyPr>
          <a:lstStyle>
            <a:lvl1pPr eaLnBrk="0" hangingPunct="0">
              <a:lnSpc>
                <a:spcPct val="95000"/>
              </a:lnSpc>
              <a:spcBef>
                <a:spcPts val="713"/>
              </a:spcBef>
              <a:tabLst>
                <a:tab pos="0" algn="l"/>
                <a:tab pos="407988" algn="l"/>
                <a:tab pos="817563" algn="l"/>
                <a:tab pos="1225550" algn="l"/>
                <a:tab pos="1635125" algn="l"/>
                <a:tab pos="2044700" algn="l"/>
                <a:tab pos="2454275" algn="l"/>
                <a:tab pos="2863850" algn="l"/>
                <a:tab pos="3273425" algn="l"/>
                <a:tab pos="3683000" algn="l"/>
                <a:tab pos="4092575" algn="l"/>
                <a:tab pos="4502150" algn="l"/>
                <a:tab pos="4911725" algn="l"/>
                <a:tab pos="5321300" algn="l"/>
                <a:tab pos="5730875" algn="l"/>
                <a:tab pos="6140450" algn="l"/>
                <a:tab pos="6550025" algn="l"/>
                <a:tab pos="6959600" algn="l"/>
                <a:tab pos="7369175" algn="l"/>
                <a:tab pos="7778750" algn="l"/>
                <a:tab pos="8188325" algn="l"/>
              </a:tabLst>
              <a:defRPr sz="2800">
                <a:solidFill>
                  <a:srgbClr val="000000"/>
                </a:solidFill>
                <a:latin typeface="Times New Roman" pitchFamily="18" charset="0"/>
                <a:ea typeface="Arial Unicode MS" pitchFamily="34" charset="-128"/>
                <a:cs typeface="Arial Unicode MS" pitchFamily="34" charset="-128"/>
              </a:defRPr>
            </a:lvl1pPr>
            <a:lvl2pPr marL="742950" indent="-285750" eaLnBrk="0" hangingPunct="0">
              <a:lnSpc>
                <a:spcPct val="95000"/>
              </a:lnSpc>
              <a:spcBef>
                <a:spcPts val="575"/>
              </a:spcBef>
              <a:buClr>
                <a:srgbClr val="000000"/>
              </a:buClr>
              <a:buSzPct val="100000"/>
              <a:buFont typeface="Times New Roman" pitchFamily="18" charset="0"/>
              <a:buChar char="–"/>
              <a:tabLst>
                <a:tab pos="0" algn="l"/>
                <a:tab pos="407988" algn="l"/>
                <a:tab pos="817563" algn="l"/>
                <a:tab pos="1225550" algn="l"/>
                <a:tab pos="1635125" algn="l"/>
                <a:tab pos="2044700" algn="l"/>
                <a:tab pos="2454275" algn="l"/>
                <a:tab pos="2863850" algn="l"/>
                <a:tab pos="3273425" algn="l"/>
                <a:tab pos="3683000" algn="l"/>
                <a:tab pos="4092575" algn="l"/>
                <a:tab pos="4502150" algn="l"/>
                <a:tab pos="4911725" algn="l"/>
                <a:tab pos="5321300" algn="l"/>
                <a:tab pos="5730875" algn="l"/>
                <a:tab pos="6140450" algn="l"/>
                <a:tab pos="6550025" algn="l"/>
                <a:tab pos="6959600" algn="l"/>
                <a:tab pos="7369175" algn="l"/>
                <a:tab pos="7778750" algn="l"/>
                <a:tab pos="8188325" algn="l"/>
              </a:tabLst>
              <a:defRPr sz="2300">
                <a:solidFill>
                  <a:srgbClr val="000000"/>
                </a:solidFill>
                <a:latin typeface="Times New Roman" pitchFamily="18" charset="0"/>
                <a:ea typeface="Arial Unicode MS" pitchFamily="34" charset="-128"/>
                <a:cs typeface="Arial Unicode MS" pitchFamily="34" charset="-128"/>
              </a:defRPr>
            </a:lvl2pPr>
            <a:lvl3pPr marL="1143000" indent="-228600" eaLnBrk="0" hangingPunct="0">
              <a:lnSpc>
                <a:spcPct val="95000"/>
              </a:lnSpc>
              <a:spcBef>
                <a:spcPts val="575"/>
              </a:spcBef>
              <a:buClr>
                <a:srgbClr val="000000"/>
              </a:buClr>
              <a:buSzPct val="100000"/>
              <a:buFont typeface="Times New Roman" pitchFamily="18" charset="0"/>
              <a:buChar char="•"/>
              <a:tabLst>
                <a:tab pos="0" algn="l"/>
                <a:tab pos="407988" algn="l"/>
                <a:tab pos="817563" algn="l"/>
                <a:tab pos="1225550" algn="l"/>
                <a:tab pos="1635125" algn="l"/>
                <a:tab pos="2044700" algn="l"/>
                <a:tab pos="2454275" algn="l"/>
                <a:tab pos="2863850" algn="l"/>
                <a:tab pos="3273425" algn="l"/>
                <a:tab pos="3683000" algn="l"/>
                <a:tab pos="4092575" algn="l"/>
                <a:tab pos="4502150" algn="l"/>
                <a:tab pos="4911725" algn="l"/>
                <a:tab pos="5321300" algn="l"/>
                <a:tab pos="5730875" algn="l"/>
                <a:tab pos="6140450" algn="l"/>
                <a:tab pos="6550025" algn="l"/>
                <a:tab pos="6959600" algn="l"/>
                <a:tab pos="7369175" algn="l"/>
                <a:tab pos="7778750" algn="l"/>
                <a:tab pos="8188325" algn="l"/>
              </a:tabLst>
              <a:defRPr sz="2300">
                <a:solidFill>
                  <a:srgbClr val="000000"/>
                </a:solidFill>
                <a:latin typeface="Times New Roman" pitchFamily="18" charset="0"/>
                <a:ea typeface="Arial Unicode MS" pitchFamily="34" charset="-128"/>
                <a:cs typeface="Arial Unicode MS" pitchFamily="34" charset="-128"/>
              </a:defRPr>
            </a:lvl3pPr>
            <a:lvl4pPr marL="1600200" indent="-228600" eaLnBrk="0" hangingPunct="0">
              <a:lnSpc>
                <a:spcPct val="95000"/>
              </a:lnSpc>
              <a:spcBef>
                <a:spcPts val="425"/>
              </a:spcBef>
              <a:buClr>
                <a:srgbClr val="000000"/>
              </a:buClr>
              <a:buSzPct val="100000"/>
              <a:buFont typeface="Times New Roman" pitchFamily="18" charset="0"/>
              <a:buChar char="–"/>
              <a:tabLst>
                <a:tab pos="0" algn="l"/>
                <a:tab pos="407988" algn="l"/>
                <a:tab pos="817563" algn="l"/>
                <a:tab pos="1225550" algn="l"/>
                <a:tab pos="1635125" algn="l"/>
                <a:tab pos="2044700" algn="l"/>
                <a:tab pos="2454275" algn="l"/>
                <a:tab pos="2863850" algn="l"/>
                <a:tab pos="3273425" algn="l"/>
                <a:tab pos="3683000" algn="l"/>
                <a:tab pos="4092575" algn="l"/>
                <a:tab pos="4502150" algn="l"/>
                <a:tab pos="4911725" algn="l"/>
                <a:tab pos="5321300" algn="l"/>
                <a:tab pos="5730875" algn="l"/>
                <a:tab pos="6140450" algn="l"/>
                <a:tab pos="6550025" algn="l"/>
                <a:tab pos="6959600" algn="l"/>
                <a:tab pos="7369175" algn="l"/>
                <a:tab pos="7778750" algn="l"/>
                <a:tab pos="8188325" algn="l"/>
              </a:tabLst>
              <a:defRPr>
                <a:solidFill>
                  <a:srgbClr val="000000"/>
                </a:solidFill>
                <a:latin typeface="Times New Roman" pitchFamily="18" charset="0"/>
                <a:ea typeface="Arial Unicode MS" pitchFamily="34" charset="-128"/>
                <a:cs typeface="Arial Unicode MS" pitchFamily="34" charset="-128"/>
              </a:defRPr>
            </a:lvl4pPr>
            <a:lvl5pPr marL="2057400" indent="-228600" eaLnBrk="0" hangingPunct="0">
              <a:lnSpc>
                <a:spcPct val="95000"/>
              </a:lnSpc>
              <a:spcBef>
                <a:spcPts val="425"/>
              </a:spcBef>
              <a:buClr>
                <a:srgbClr val="000000"/>
              </a:buClr>
              <a:buSzPct val="100000"/>
              <a:buFont typeface="Times New Roman" pitchFamily="18" charset="0"/>
              <a:buChar char="»"/>
              <a:tabLst>
                <a:tab pos="0" algn="l"/>
                <a:tab pos="407988" algn="l"/>
                <a:tab pos="817563" algn="l"/>
                <a:tab pos="1225550" algn="l"/>
                <a:tab pos="1635125" algn="l"/>
                <a:tab pos="2044700" algn="l"/>
                <a:tab pos="2454275" algn="l"/>
                <a:tab pos="2863850" algn="l"/>
                <a:tab pos="3273425" algn="l"/>
                <a:tab pos="3683000" algn="l"/>
                <a:tab pos="4092575" algn="l"/>
                <a:tab pos="4502150" algn="l"/>
                <a:tab pos="4911725" algn="l"/>
                <a:tab pos="5321300" algn="l"/>
                <a:tab pos="5730875" algn="l"/>
                <a:tab pos="6140450" algn="l"/>
                <a:tab pos="6550025" algn="l"/>
                <a:tab pos="6959600" algn="l"/>
                <a:tab pos="7369175" algn="l"/>
                <a:tab pos="7778750" algn="l"/>
                <a:tab pos="8188325" algn="l"/>
              </a:tabLst>
              <a:defRPr>
                <a:solidFill>
                  <a:srgbClr val="000000"/>
                </a:solidFill>
                <a:latin typeface="Times New Roman" pitchFamily="18" charset="0"/>
                <a:ea typeface="Arial Unicode MS" pitchFamily="34" charset="-128"/>
                <a:cs typeface="Arial Unicode MS" pitchFamily="34" charset="-128"/>
              </a:defRPr>
            </a:lvl5pPr>
            <a:lvl6pPr marL="2514600" indent="-228600" eaLnBrk="0" fontAlgn="base" hangingPunct="0">
              <a:lnSpc>
                <a:spcPct val="95000"/>
              </a:lnSpc>
              <a:spcBef>
                <a:spcPts val="425"/>
              </a:spcBef>
              <a:spcAft>
                <a:spcPct val="0"/>
              </a:spcAft>
              <a:buClr>
                <a:srgbClr val="000000"/>
              </a:buClr>
              <a:buSzPct val="100000"/>
              <a:buFont typeface="Times New Roman" pitchFamily="18" charset="0"/>
              <a:buChar char="»"/>
              <a:tabLst>
                <a:tab pos="0" algn="l"/>
                <a:tab pos="407988" algn="l"/>
                <a:tab pos="817563" algn="l"/>
                <a:tab pos="1225550" algn="l"/>
                <a:tab pos="1635125" algn="l"/>
                <a:tab pos="2044700" algn="l"/>
                <a:tab pos="2454275" algn="l"/>
                <a:tab pos="2863850" algn="l"/>
                <a:tab pos="3273425" algn="l"/>
                <a:tab pos="3683000" algn="l"/>
                <a:tab pos="4092575" algn="l"/>
                <a:tab pos="4502150" algn="l"/>
                <a:tab pos="4911725" algn="l"/>
                <a:tab pos="5321300" algn="l"/>
                <a:tab pos="5730875" algn="l"/>
                <a:tab pos="6140450" algn="l"/>
                <a:tab pos="6550025" algn="l"/>
                <a:tab pos="6959600" algn="l"/>
                <a:tab pos="7369175" algn="l"/>
                <a:tab pos="7778750" algn="l"/>
                <a:tab pos="8188325" algn="l"/>
              </a:tabLst>
              <a:defRPr>
                <a:solidFill>
                  <a:srgbClr val="000000"/>
                </a:solidFill>
                <a:latin typeface="Times New Roman" pitchFamily="18" charset="0"/>
                <a:ea typeface="Arial Unicode MS" pitchFamily="34" charset="-128"/>
                <a:cs typeface="Arial Unicode MS" pitchFamily="34" charset="-128"/>
              </a:defRPr>
            </a:lvl6pPr>
            <a:lvl7pPr marL="2971800" indent="-228600" eaLnBrk="0" fontAlgn="base" hangingPunct="0">
              <a:lnSpc>
                <a:spcPct val="95000"/>
              </a:lnSpc>
              <a:spcBef>
                <a:spcPts val="425"/>
              </a:spcBef>
              <a:spcAft>
                <a:spcPct val="0"/>
              </a:spcAft>
              <a:buClr>
                <a:srgbClr val="000000"/>
              </a:buClr>
              <a:buSzPct val="100000"/>
              <a:buFont typeface="Times New Roman" pitchFamily="18" charset="0"/>
              <a:buChar char="»"/>
              <a:tabLst>
                <a:tab pos="0" algn="l"/>
                <a:tab pos="407988" algn="l"/>
                <a:tab pos="817563" algn="l"/>
                <a:tab pos="1225550" algn="l"/>
                <a:tab pos="1635125" algn="l"/>
                <a:tab pos="2044700" algn="l"/>
                <a:tab pos="2454275" algn="l"/>
                <a:tab pos="2863850" algn="l"/>
                <a:tab pos="3273425" algn="l"/>
                <a:tab pos="3683000" algn="l"/>
                <a:tab pos="4092575" algn="l"/>
                <a:tab pos="4502150" algn="l"/>
                <a:tab pos="4911725" algn="l"/>
                <a:tab pos="5321300" algn="l"/>
                <a:tab pos="5730875" algn="l"/>
                <a:tab pos="6140450" algn="l"/>
                <a:tab pos="6550025" algn="l"/>
                <a:tab pos="6959600" algn="l"/>
                <a:tab pos="7369175" algn="l"/>
                <a:tab pos="7778750" algn="l"/>
                <a:tab pos="8188325" algn="l"/>
              </a:tabLst>
              <a:defRPr>
                <a:solidFill>
                  <a:srgbClr val="000000"/>
                </a:solidFill>
                <a:latin typeface="Times New Roman" pitchFamily="18" charset="0"/>
                <a:ea typeface="Arial Unicode MS" pitchFamily="34" charset="-128"/>
                <a:cs typeface="Arial Unicode MS" pitchFamily="34" charset="-128"/>
              </a:defRPr>
            </a:lvl7pPr>
            <a:lvl8pPr marL="3429000" indent="-228600" eaLnBrk="0" fontAlgn="base" hangingPunct="0">
              <a:lnSpc>
                <a:spcPct val="95000"/>
              </a:lnSpc>
              <a:spcBef>
                <a:spcPts val="425"/>
              </a:spcBef>
              <a:spcAft>
                <a:spcPct val="0"/>
              </a:spcAft>
              <a:buClr>
                <a:srgbClr val="000000"/>
              </a:buClr>
              <a:buSzPct val="100000"/>
              <a:buFont typeface="Times New Roman" pitchFamily="18" charset="0"/>
              <a:buChar char="»"/>
              <a:tabLst>
                <a:tab pos="0" algn="l"/>
                <a:tab pos="407988" algn="l"/>
                <a:tab pos="817563" algn="l"/>
                <a:tab pos="1225550" algn="l"/>
                <a:tab pos="1635125" algn="l"/>
                <a:tab pos="2044700" algn="l"/>
                <a:tab pos="2454275" algn="l"/>
                <a:tab pos="2863850" algn="l"/>
                <a:tab pos="3273425" algn="l"/>
                <a:tab pos="3683000" algn="l"/>
                <a:tab pos="4092575" algn="l"/>
                <a:tab pos="4502150" algn="l"/>
                <a:tab pos="4911725" algn="l"/>
                <a:tab pos="5321300" algn="l"/>
                <a:tab pos="5730875" algn="l"/>
                <a:tab pos="6140450" algn="l"/>
                <a:tab pos="6550025" algn="l"/>
                <a:tab pos="6959600" algn="l"/>
                <a:tab pos="7369175" algn="l"/>
                <a:tab pos="7778750" algn="l"/>
                <a:tab pos="8188325" algn="l"/>
              </a:tabLst>
              <a:defRPr>
                <a:solidFill>
                  <a:srgbClr val="000000"/>
                </a:solidFill>
                <a:latin typeface="Times New Roman" pitchFamily="18" charset="0"/>
                <a:ea typeface="Arial Unicode MS" pitchFamily="34" charset="-128"/>
                <a:cs typeface="Arial Unicode MS" pitchFamily="34" charset="-128"/>
              </a:defRPr>
            </a:lvl8pPr>
            <a:lvl9pPr marL="3886200" indent="-228600" eaLnBrk="0" fontAlgn="base" hangingPunct="0">
              <a:lnSpc>
                <a:spcPct val="95000"/>
              </a:lnSpc>
              <a:spcBef>
                <a:spcPts val="425"/>
              </a:spcBef>
              <a:spcAft>
                <a:spcPct val="0"/>
              </a:spcAft>
              <a:buClr>
                <a:srgbClr val="000000"/>
              </a:buClr>
              <a:buSzPct val="100000"/>
              <a:buFont typeface="Times New Roman" pitchFamily="18" charset="0"/>
              <a:buChar char="»"/>
              <a:tabLst>
                <a:tab pos="0" algn="l"/>
                <a:tab pos="407988" algn="l"/>
                <a:tab pos="817563" algn="l"/>
                <a:tab pos="1225550" algn="l"/>
                <a:tab pos="1635125" algn="l"/>
                <a:tab pos="2044700" algn="l"/>
                <a:tab pos="2454275" algn="l"/>
                <a:tab pos="2863850" algn="l"/>
                <a:tab pos="3273425" algn="l"/>
                <a:tab pos="3683000" algn="l"/>
                <a:tab pos="4092575" algn="l"/>
                <a:tab pos="4502150" algn="l"/>
                <a:tab pos="4911725" algn="l"/>
                <a:tab pos="5321300" algn="l"/>
                <a:tab pos="5730875" algn="l"/>
                <a:tab pos="6140450" algn="l"/>
                <a:tab pos="6550025" algn="l"/>
                <a:tab pos="6959600" algn="l"/>
                <a:tab pos="7369175" algn="l"/>
                <a:tab pos="7778750" algn="l"/>
                <a:tab pos="8188325" algn="l"/>
              </a:tabLst>
              <a:defRPr>
                <a:solidFill>
                  <a:srgbClr val="000000"/>
                </a:solidFill>
                <a:latin typeface="Times New Roman" pitchFamily="18" charset="0"/>
                <a:ea typeface="Arial Unicode MS" pitchFamily="34" charset="-128"/>
                <a:cs typeface="Arial Unicode MS" pitchFamily="34" charset="-128"/>
              </a:defRPr>
            </a:lvl9pPr>
          </a:lstStyle>
          <a:p>
            <a:pPr algn="just" eaLnBrk="1">
              <a:lnSpc>
                <a:spcPct val="100000"/>
              </a:lnSpc>
              <a:spcBef>
                <a:spcPct val="0"/>
              </a:spcBef>
            </a:pPr>
            <a:endParaRPr lang="de-DE" altLang="de-DE" sz="1100" b="1" dirty="0">
              <a:latin typeface="Arial" pitchFamily="34" charset="0"/>
              <a:cs typeface="Arial" pitchFamily="34" charset="0"/>
            </a:endParaRPr>
          </a:p>
          <a:p>
            <a:pPr algn="just" eaLnBrk="1" hangingPunct="1">
              <a:lnSpc>
                <a:spcPct val="100000"/>
              </a:lnSpc>
              <a:spcBef>
                <a:spcPct val="0"/>
              </a:spcBef>
            </a:pPr>
            <a:endParaRPr lang="de-DE" altLang="de-DE" sz="1100" dirty="0">
              <a:solidFill>
                <a:schemeClr val="tx1"/>
              </a:solidFill>
              <a:latin typeface="Calibri" pitchFamily="34" charset="0"/>
              <a:cs typeface="Arial" pitchFamily="34" charset="0"/>
            </a:endParaRPr>
          </a:p>
          <a:p>
            <a:pPr algn="just" eaLnBrk="1" hangingPunct="1">
              <a:lnSpc>
                <a:spcPct val="100000"/>
              </a:lnSpc>
              <a:spcBef>
                <a:spcPct val="0"/>
              </a:spcBef>
            </a:pPr>
            <a:r>
              <a:rPr lang="de-DE" altLang="de-DE" sz="1100" dirty="0">
                <a:solidFill>
                  <a:schemeClr val="tx1"/>
                </a:solidFill>
                <a:latin typeface="Calibri" pitchFamily="34" charset="0"/>
                <a:cs typeface="Arial" pitchFamily="34" charset="0"/>
              </a:rPr>
              <a:t>Bei Drittortbegegnungen treffen sich deutsche und französische Klassen nicht wie üblich an ihren jeweiligen Heimatorten, sondern an einem dritten Ort. Das birgt viele Vorteile! </a:t>
            </a:r>
          </a:p>
          <a:p>
            <a:pPr algn="just" eaLnBrk="1" hangingPunct="1">
              <a:lnSpc>
                <a:spcPct val="100000"/>
              </a:lnSpc>
              <a:spcBef>
                <a:spcPct val="0"/>
              </a:spcBef>
            </a:pPr>
            <a:endParaRPr lang="de-DE" altLang="de-DE" sz="1100" dirty="0">
              <a:solidFill>
                <a:schemeClr val="tx1"/>
              </a:solidFill>
              <a:latin typeface="Calibri" pitchFamily="34" charset="0"/>
              <a:cs typeface="Arial" pitchFamily="34" charset="0"/>
            </a:endParaRPr>
          </a:p>
          <a:p>
            <a:pPr algn="just" eaLnBrk="1" hangingPunct="1">
              <a:lnSpc>
                <a:spcPct val="100000"/>
              </a:lnSpc>
              <a:spcBef>
                <a:spcPct val="0"/>
              </a:spcBef>
            </a:pPr>
            <a:r>
              <a:rPr lang="de-DE" altLang="de-DE" sz="1100" dirty="0">
                <a:solidFill>
                  <a:schemeClr val="tx1"/>
                </a:solidFill>
                <a:latin typeface="Calibri" pitchFamily="34" charset="0"/>
                <a:cs typeface="Arial" pitchFamily="34" charset="0"/>
              </a:rPr>
              <a:t>Die Deutsch-Französische Schülerbegegnungsstätte Breisach ist ein solcher Ort und befindet sich in der </a:t>
            </a:r>
            <a:r>
              <a:rPr lang="de-DE" altLang="de-DE" sz="1100" u="sng" dirty="0">
                <a:solidFill>
                  <a:schemeClr val="tx1"/>
                </a:solidFill>
                <a:latin typeface="Calibri" pitchFamily="34" charset="0"/>
                <a:cs typeface="Arial" pitchFamily="34" charset="0"/>
                <a:hlinkClick r:id="rId5" tooltip="externer Link: Jugendherberge Breisach"/>
              </a:rPr>
              <a:t>Jugendherberge Breisach</a:t>
            </a:r>
            <a:r>
              <a:rPr lang="de-DE" altLang="de-DE" sz="1100" dirty="0">
                <a:solidFill>
                  <a:schemeClr val="tx1"/>
                </a:solidFill>
                <a:latin typeface="Calibri" pitchFamily="34" charset="0"/>
                <a:cs typeface="Arial" pitchFamily="34" charset="0"/>
              </a:rPr>
              <a:t>, die malerisch direkt an der Grenze zu Frankreich mit Blick auf den Rhein liegt und speziell für die Durchführung von deutsch-französischen Drittortbegegnungen konzipiert wurde. Die geo-graphische Lage und die Räumlichkeiten der Begegnungsstätte bieten neben einem umfangreichen Material (Filme, Sketche, Spiele etc.) die ideale Voraussetzung für eine vielfältige zwei-sprachige Begegnung.</a:t>
            </a:r>
          </a:p>
          <a:p>
            <a:pPr algn="just" eaLnBrk="1" hangingPunct="1">
              <a:lnSpc>
                <a:spcPct val="100000"/>
              </a:lnSpc>
              <a:spcBef>
                <a:spcPct val="0"/>
              </a:spcBef>
            </a:pPr>
            <a:endParaRPr lang="de-DE" altLang="de-DE" sz="1100" dirty="0">
              <a:solidFill>
                <a:schemeClr val="tx1"/>
              </a:solidFill>
              <a:latin typeface="Calibri" pitchFamily="34" charset="0"/>
              <a:cs typeface="Arial" pitchFamily="34" charset="0"/>
            </a:endParaRPr>
          </a:p>
          <a:p>
            <a:pPr algn="just" eaLnBrk="1" hangingPunct="1">
              <a:lnSpc>
                <a:spcPct val="100000"/>
              </a:lnSpc>
              <a:spcBef>
                <a:spcPct val="0"/>
              </a:spcBef>
            </a:pPr>
            <a:r>
              <a:rPr lang="de-DE" altLang="de-DE" sz="1100" dirty="0">
                <a:solidFill>
                  <a:schemeClr val="tx1"/>
                </a:solidFill>
                <a:latin typeface="Calibri" pitchFamily="34" charset="0"/>
                <a:cs typeface="Arial" pitchFamily="34" charset="0"/>
              </a:rPr>
              <a:t>Bei der pädagogischen und organisatorischen Planung eines solchen Austauschs steht Ihnen eine Koordinatorin zur Seite, die Ihnen z. B. Themen zur Programmgestaltung nennt, digitalisierte Informationen zu Unternehmungen in der Oberrheinregion und deutsch-französische Arbeitsmaterialien zusendet, zweisprachige Erkundungsspiele zur Verfügung stellt sowie Kontakte zu Partnern in der Region vermittelt (Erlebnispädagogik, Firmen, grenzüber-schreitende und/oder französische Institutionen). Darüber hinaus kann sie auch bei der Suche nach einer Partnerklasse beraten.</a:t>
            </a:r>
          </a:p>
          <a:p>
            <a:pPr algn="just" eaLnBrk="1" hangingPunct="1">
              <a:lnSpc>
                <a:spcPct val="100000"/>
              </a:lnSpc>
              <a:spcBef>
                <a:spcPct val="0"/>
              </a:spcBef>
            </a:pPr>
            <a:endParaRPr lang="de-DE" altLang="de-DE" sz="1100" dirty="0">
              <a:solidFill>
                <a:schemeClr val="tx1"/>
              </a:solidFill>
              <a:latin typeface="Calibri" pitchFamily="34" charset="0"/>
              <a:cs typeface="Arial" pitchFamily="34" charset="0"/>
            </a:endParaRPr>
          </a:p>
          <a:p>
            <a:pPr algn="just" eaLnBrk="1" hangingPunct="1">
              <a:lnSpc>
                <a:spcPct val="100000"/>
              </a:lnSpc>
              <a:spcBef>
                <a:spcPct val="0"/>
              </a:spcBef>
            </a:pPr>
            <a:r>
              <a:rPr lang="de-DE" altLang="de-DE" sz="1100" dirty="0">
                <a:solidFill>
                  <a:schemeClr val="tx1"/>
                </a:solidFill>
                <a:latin typeface="Calibri" pitchFamily="34" charset="0"/>
                <a:cs typeface="Arial" pitchFamily="34" charset="0"/>
              </a:rPr>
              <a:t>Das Deutsch-Französische Jugendwerk (DFJW) bietet ab vier Projekttagen eine Förderung für derartige deutsch-französische Drittortbegegnungen an. Informationen hierzu finden Sie unter </a:t>
            </a:r>
            <a:r>
              <a:rPr lang="de-DE" altLang="de-DE" sz="1100" u="sng" dirty="0">
                <a:solidFill>
                  <a:schemeClr val="tx1"/>
                </a:solidFill>
                <a:latin typeface="Calibri" pitchFamily="34" charset="0"/>
                <a:cs typeface="Arial" pitchFamily="34" charset="0"/>
                <a:hlinkClick r:id="rId6" tooltip="externer Link: Deutsch-Französisches Jugendwerk"/>
              </a:rPr>
              <a:t>www.dfjw.org/drittortbegegnungen</a:t>
            </a:r>
            <a:r>
              <a:rPr lang="de-DE" altLang="de-DE" sz="1100" dirty="0">
                <a:solidFill>
                  <a:schemeClr val="tx1"/>
                </a:solidFill>
                <a:latin typeface="Calibri" pitchFamily="34" charset="0"/>
                <a:cs typeface="Arial" pitchFamily="34" charset="0"/>
              </a:rPr>
              <a:t> und  </a:t>
            </a:r>
            <a:r>
              <a:rPr lang="de-DE" altLang="de-DE" sz="1100" u="sng" dirty="0">
                <a:solidFill>
                  <a:schemeClr val="tx1"/>
                </a:solidFill>
                <a:latin typeface="Calibri" pitchFamily="34" charset="0"/>
                <a:cs typeface="Arial" pitchFamily="34" charset="0"/>
                <a:hlinkClick r:id="rId7"/>
              </a:rPr>
              <a:t>www.dfjw.org/richtlinien</a:t>
            </a:r>
            <a:r>
              <a:rPr lang="de-DE" altLang="de-DE" sz="1100" dirty="0">
                <a:solidFill>
                  <a:schemeClr val="tx1"/>
                </a:solidFill>
                <a:latin typeface="Calibri" pitchFamily="34" charset="0"/>
                <a:cs typeface="Arial" pitchFamily="34" charset="0"/>
              </a:rPr>
              <a:t>.</a:t>
            </a:r>
          </a:p>
          <a:p>
            <a:pPr eaLnBrk="1">
              <a:lnSpc>
                <a:spcPct val="100000"/>
              </a:lnSpc>
              <a:spcBef>
                <a:spcPts val="750"/>
              </a:spcBef>
            </a:pPr>
            <a:r>
              <a:rPr lang="de-DE" altLang="de-DE" sz="1300" b="1" dirty="0">
                <a:latin typeface="Calibri" pitchFamily="34" charset="0"/>
                <a:cs typeface="Arial" pitchFamily="34" charset="0"/>
              </a:rPr>
              <a:t>Unsere Koordinatorinnen:</a:t>
            </a:r>
          </a:p>
          <a:p>
            <a:pPr eaLnBrk="1">
              <a:lnSpc>
                <a:spcPct val="100000"/>
              </a:lnSpc>
              <a:spcBef>
                <a:spcPts val="750"/>
              </a:spcBef>
            </a:pPr>
            <a:r>
              <a:rPr lang="de-DE" altLang="de-DE" sz="1100" b="1" dirty="0">
                <a:latin typeface="Calibri" pitchFamily="34" charset="0"/>
                <a:cs typeface="Arial" pitchFamily="34" charset="0"/>
              </a:rPr>
              <a:t>Frau Angela Eckel-</a:t>
            </a:r>
            <a:r>
              <a:rPr lang="de-DE" altLang="de-DE" sz="1100" b="1" dirty="0" err="1">
                <a:latin typeface="Calibri" pitchFamily="34" charset="0"/>
                <a:cs typeface="Arial" pitchFamily="34" charset="0"/>
              </a:rPr>
              <a:t>Vallier</a:t>
            </a:r>
            <a:r>
              <a:rPr lang="de-DE" altLang="de-DE" sz="1100" b="1" dirty="0">
                <a:latin typeface="Calibri" pitchFamily="34" charset="0"/>
                <a:cs typeface="Arial" pitchFamily="34" charset="0"/>
              </a:rPr>
              <a:t> (D)</a:t>
            </a:r>
          </a:p>
          <a:p>
            <a:pPr eaLnBrk="1">
              <a:lnSpc>
                <a:spcPct val="100000"/>
              </a:lnSpc>
              <a:spcBef>
                <a:spcPts val="0"/>
              </a:spcBef>
            </a:pPr>
            <a:r>
              <a:rPr lang="de-DE" altLang="de-DE" sz="1100" b="1" dirty="0">
                <a:latin typeface="Calibri" pitchFamily="34" charset="0"/>
                <a:cs typeface="Arial" pitchFamily="34" charset="0"/>
              </a:rPr>
              <a:t>Frau Marie Klinger (F)</a:t>
            </a:r>
          </a:p>
          <a:p>
            <a:pPr eaLnBrk="1">
              <a:lnSpc>
                <a:spcPct val="100000"/>
              </a:lnSpc>
              <a:spcBef>
                <a:spcPts val="638"/>
              </a:spcBef>
            </a:pPr>
            <a:r>
              <a:rPr lang="de-DE" altLang="de-DE" sz="1100" dirty="0">
                <a:latin typeface="Calibri" pitchFamily="34" charset="0"/>
                <a:cs typeface="Arial" pitchFamily="34" charset="0"/>
              </a:rPr>
              <a:t>Jahnstr. 1, D-79202 Breisach am Rhein</a:t>
            </a:r>
          </a:p>
          <a:p>
            <a:pPr eaLnBrk="1">
              <a:lnSpc>
                <a:spcPct val="100000"/>
              </a:lnSpc>
              <a:spcBef>
                <a:spcPct val="0"/>
              </a:spcBef>
            </a:pPr>
            <a:r>
              <a:rPr lang="de-DE" altLang="de-DE" sz="1100" dirty="0">
                <a:latin typeface="Calibri" pitchFamily="34" charset="0"/>
                <a:cs typeface="Arial" pitchFamily="34" charset="0"/>
              </a:rPr>
              <a:t>Tel.    0049- (</a:t>
            </a:r>
            <a:r>
              <a:rPr lang="fr-FR" altLang="de-DE" sz="1100" dirty="0">
                <a:latin typeface="Calibri" pitchFamily="34" charset="0"/>
                <a:cs typeface="Arial" pitchFamily="34" charset="0"/>
              </a:rPr>
              <a:t>0) 7667-906288</a:t>
            </a:r>
          </a:p>
          <a:p>
            <a:pPr eaLnBrk="1">
              <a:lnSpc>
                <a:spcPct val="100000"/>
              </a:lnSpc>
              <a:spcBef>
                <a:spcPct val="0"/>
              </a:spcBef>
            </a:pPr>
            <a:r>
              <a:rPr lang="fr-FR" altLang="de-DE" sz="1100" dirty="0">
                <a:latin typeface="Calibri" pitchFamily="34" charset="0"/>
                <a:cs typeface="Arial" pitchFamily="34" charset="0"/>
              </a:rPr>
              <a:t>Fax    0049- (0) 7667-833995</a:t>
            </a:r>
          </a:p>
          <a:p>
            <a:pPr algn="just" eaLnBrk="1">
              <a:lnSpc>
                <a:spcPct val="100000"/>
              </a:lnSpc>
              <a:spcBef>
                <a:spcPct val="0"/>
              </a:spcBef>
            </a:pPr>
            <a:r>
              <a:rPr lang="fr-FR" altLang="de-DE" sz="1100" dirty="0">
                <a:latin typeface="Calibri" pitchFamily="34" charset="0"/>
                <a:cs typeface="Arial" pitchFamily="34" charset="0"/>
                <a:hlinkClick r:id="rId8"/>
              </a:rPr>
              <a:t>drittort@dfsbegegnung.org</a:t>
            </a:r>
            <a:endParaRPr lang="fr-FR" altLang="de-DE" sz="1100" dirty="0">
              <a:latin typeface="Calibri" pitchFamily="34" charset="0"/>
              <a:cs typeface="Arial" pitchFamily="34" charset="0"/>
            </a:endParaRPr>
          </a:p>
          <a:p>
            <a:pPr algn="just" eaLnBrk="1">
              <a:lnSpc>
                <a:spcPct val="100000"/>
              </a:lnSpc>
              <a:spcBef>
                <a:spcPct val="0"/>
              </a:spcBef>
            </a:pPr>
            <a:endParaRPr lang="fr-FR" altLang="de-DE" sz="1800" dirty="0">
              <a:latin typeface="Calibri" pitchFamily="34" charset="0"/>
              <a:cs typeface="Arial" pitchFamily="34" charset="0"/>
            </a:endParaRPr>
          </a:p>
          <a:p>
            <a:pPr algn="just" eaLnBrk="1">
              <a:lnSpc>
                <a:spcPct val="100000"/>
              </a:lnSpc>
              <a:spcBef>
                <a:spcPct val="0"/>
              </a:spcBef>
            </a:pPr>
            <a:endParaRPr lang="fr-FR" altLang="de-DE" sz="1800" dirty="0">
              <a:latin typeface="Calibri" pitchFamily="34" charset="0"/>
              <a:cs typeface="Arial" pitchFamily="34" charset="0"/>
            </a:endParaRPr>
          </a:p>
          <a:p>
            <a:pPr algn="just" eaLnBrk="1">
              <a:lnSpc>
                <a:spcPct val="100000"/>
              </a:lnSpc>
              <a:spcBef>
                <a:spcPct val="0"/>
              </a:spcBef>
            </a:pPr>
            <a:endParaRPr lang="fr-FR" altLang="de-DE" sz="1400" dirty="0">
              <a:latin typeface="Calibri" pitchFamily="34" charset="0"/>
              <a:cs typeface="Arial" pitchFamily="34" charset="0"/>
            </a:endParaRPr>
          </a:p>
        </p:txBody>
      </p:sp>
      <p:sp>
        <p:nvSpPr>
          <p:cNvPr id="17418" name="Freihandform 6"/>
          <p:cNvSpPr>
            <a:spLocks/>
          </p:cNvSpPr>
          <p:nvPr/>
        </p:nvSpPr>
        <p:spPr bwMode="auto">
          <a:xfrm>
            <a:off x="71438" y="0"/>
            <a:ext cx="3463925" cy="10083800"/>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49" tIns="40474" rIns="82649" bIns="40474"/>
          <a:lstStyle>
            <a:lvl1pPr eaLnBrk="0" hangingPunct="0">
              <a:lnSpc>
                <a:spcPct val="95000"/>
              </a:lnSpc>
              <a:spcBef>
                <a:spcPts val="713"/>
              </a:spcBef>
              <a:tabLst>
                <a:tab pos="0" algn="l"/>
                <a:tab pos="407988" algn="l"/>
                <a:tab pos="817563" algn="l"/>
                <a:tab pos="1225550" algn="l"/>
                <a:tab pos="1635125" algn="l"/>
                <a:tab pos="2044700" algn="l"/>
                <a:tab pos="2454275" algn="l"/>
                <a:tab pos="2863850" algn="l"/>
                <a:tab pos="3273425" algn="l"/>
                <a:tab pos="3683000" algn="l"/>
                <a:tab pos="4092575" algn="l"/>
                <a:tab pos="4502150" algn="l"/>
                <a:tab pos="4911725" algn="l"/>
                <a:tab pos="5321300" algn="l"/>
                <a:tab pos="5730875" algn="l"/>
                <a:tab pos="6140450" algn="l"/>
                <a:tab pos="6550025" algn="l"/>
                <a:tab pos="6959600" algn="l"/>
                <a:tab pos="7369175" algn="l"/>
                <a:tab pos="7778750" algn="l"/>
                <a:tab pos="8188325" algn="l"/>
              </a:tabLst>
              <a:defRPr sz="2800">
                <a:solidFill>
                  <a:srgbClr val="000000"/>
                </a:solidFill>
                <a:latin typeface="Times New Roman" pitchFamily="18" charset="0"/>
                <a:ea typeface="Arial Unicode MS" pitchFamily="34" charset="-128"/>
                <a:cs typeface="Arial Unicode MS" pitchFamily="34" charset="-128"/>
              </a:defRPr>
            </a:lvl1pPr>
            <a:lvl2pPr marL="742950" indent="-285750" eaLnBrk="0" hangingPunct="0">
              <a:lnSpc>
                <a:spcPct val="95000"/>
              </a:lnSpc>
              <a:spcBef>
                <a:spcPts val="575"/>
              </a:spcBef>
              <a:buClr>
                <a:srgbClr val="000000"/>
              </a:buClr>
              <a:buSzPct val="100000"/>
              <a:buFont typeface="Times New Roman" pitchFamily="18" charset="0"/>
              <a:buChar char="–"/>
              <a:tabLst>
                <a:tab pos="0" algn="l"/>
                <a:tab pos="407988" algn="l"/>
                <a:tab pos="817563" algn="l"/>
                <a:tab pos="1225550" algn="l"/>
                <a:tab pos="1635125" algn="l"/>
                <a:tab pos="2044700" algn="l"/>
                <a:tab pos="2454275" algn="l"/>
                <a:tab pos="2863850" algn="l"/>
                <a:tab pos="3273425" algn="l"/>
                <a:tab pos="3683000" algn="l"/>
                <a:tab pos="4092575" algn="l"/>
                <a:tab pos="4502150" algn="l"/>
                <a:tab pos="4911725" algn="l"/>
                <a:tab pos="5321300" algn="l"/>
                <a:tab pos="5730875" algn="l"/>
                <a:tab pos="6140450" algn="l"/>
                <a:tab pos="6550025" algn="l"/>
                <a:tab pos="6959600" algn="l"/>
                <a:tab pos="7369175" algn="l"/>
                <a:tab pos="7778750" algn="l"/>
                <a:tab pos="8188325" algn="l"/>
              </a:tabLst>
              <a:defRPr sz="2300">
                <a:solidFill>
                  <a:srgbClr val="000000"/>
                </a:solidFill>
                <a:latin typeface="Times New Roman" pitchFamily="18" charset="0"/>
                <a:ea typeface="Arial Unicode MS" pitchFamily="34" charset="-128"/>
                <a:cs typeface="Arial Unicode MS" pitchFamily="34" charset="-128"/>
              </a:defRPr>
            </a:lvl2pPr>
            <a:lvl3pPr marL="1143000" indent="-228600" eaLnBrk="0" hangingPunct="0">
              <a:lnSpc>
                <a:spcPct val="95000"/>
              </a:lnSpc>
              <a:spcBef>
                <a:spcPts val="575"/>
              </a:spcBef>
              <a:buClr>
                <a:srgbClr val="000000"/>
              </a:buClr>
              <a:buSzPct val="100000"/>
              <a:buFont typeface="Times New Roman" pitchFamily="18" charset="0"/>
              <a:buChar char="•"/>
              <a:tabLst>
                <a:tab pos="0" algn="l"/>
                <a:tab pos="407988" algn="l"/>
                <a:tab pos="817563" algn="l"/>
                <a:tab pos="1225550" algn="l"/>
                <a:tab pos="1635125" algn="l"/>
                <a:tab pos="2044700" algn="l"/>
                <a:tab pos="2454275" algn="l"/>
                <a:tab pos="2863850" algn="l"/>
                <a:tab pos="3273425" algn="l"/>
                <a:tab pos="3683000" algn="l"/>
                <a:tab pos="4092575" algn="l"/>
                <a:tab pos="4502150" algn="l"/>
                <a:tab pos="4911725" algn="l"/>
                <a:tab pos="5321300" algn="l"/>
                <a:tab pos="5730875" algn="l"/>
                <a:tab pos="6140450" algn="l"/>
                <a:tab pos="6550025" algn="l"/>
                <a:tab pos="6959600" algn="l"/>
                <a:tab pos="7369175" algn="l"/>
                <a:tab pos="7778750" algn="l"/>
                <a:tab pos="8188325" algn="l"/>
              </a:tabLst>
              <a:defRPr sz="2300">
                <a:solidFill>
                  <a:srgbClr val="000000"/>
                </a:solidFill>
                <a:latin typeface="Times New Roman" pitchFamily="18" charset="0"/>
                <a:ea typeface="Arial Unicode MS" pitchFamily="34" charset="-128"/>
                <a:cs typeface="Arial Unicode MS" pitchFamily="34" charset="-128"/>
              </a:defRPr>
            </a:lvl3pPr>
            <a:lvl4pPr marL="1600200" indent="-228600" eaLnBrk="0" hangingPunct="0">
              <a:lnSpc>
                <a:spcPct val="95000"/>
              </a:lnSpc>
              <a:spcBef>
                <a:spcPts val="425"/>
              </a:spcBef>
              <a:buClr>
                <a:srgbClr val="000000"/>
              </a:buClr>
              <a:buSzPct val="100000"/>
              <a:buFont typeface="Times New Roman" pitchFamily="18" charset="0"/>
              <a:buChar char="–"/>
              <a:tabLst>
                <a:tab pos="0" algn="l"/>
                <a:tab pos="407988" algn="l"/>
                <a:tab pos="817563" algn="l"/>
                <a:tab pos="1225550" algn="l"/>
                <a:tab pos="1635125" algn="l"/>
                <a:tab pos="2044700" algn="l"/>
                <a:tab pos="2454275" algn="l"/>
                <a:tab pos="2863850" algn="l"/>
                <a:tab pos="3273425" algn="l"/>
                <a:tab pos="3683000" algn="l"/>
                <a:tab pos="4092575" algn="l"/>
                <a:tab pos="4502150" algn="l"/>
                <a:tab pos="4911725" algn="l"/>
                <a:tab pos="5321300" algn="l"/>
                <a:tab pos="5730875" algn="l"/>
                <a:tab pos="6140450" algn="l"/>
                <a:tab pos="6550025" algn="l"/>
                <a:tab pos="6959600" algn="l"/>
                <a:tab pos="7369175" algn="l"/>
                <a:tab pos="7778750" algn="l"/>
                <a:tab pos="8188325" algn="l"/>
              </a:tabLst>
              <a:defRPr>
                <a:solidFill>
                  <a:srgbClr val="000000"/>
                </a:solidFill>
                <a:latin typeface="Times New Roman" pitchFamily="18" charset="0"/>
                <a:ea typeface="Arial Unicode MS" pitchFamily="34" charset="-128"/>
                <a:cs typeface="Arial Unicode MS" pitchFamily="34" charset="-128"/>
              </a:defRPr>
            </a:lvl4pPr>
            <a:lvl5pPr marL="2057400" indent="-228600" eaLnBrk="0" hangingPunct="0">
              <a:lnSpc>
                <a:spcPct val="95000"/>
              </a:lnSpc>
              <a:spcBef>
                <a:spcPts val="425"/>
              </a:spcBef>
              <a:buClr>
                <a:srgbClr val="000000"/>
              </a:buClr>
              <a:buSzPct val="100000"/>
              <a:buFont typeface="Times New Roman" pitchFamily="18" charset="0"/>
              <a:buChar char="»"/>
              <a:tabLst>
                <a:tab pos="0" algn="l"/>
                <a:tab pos="407988" algn="l"/>
                <a:tab pos="817563" algn="l"/>
                <a:tab pos="1225550" algn="l"/>
                <a:tab pos="1635125" algn="l"/>
                <a:tab pos="2044700" algn="l"/>
                <a:tab pos="2454275" algn="l"/>
                <a:tab pos="2863850" algn="l"/>
                <a:tab pos="3273425" algn="l"/>
                <a:tab pos="3683000" algn="l"/>
                <a:tab pos="4092575" algn="l"/>
                <a:tab pos="4502150" algn="l"/>
                <a:tab pos="4911725" algn="l"/>
                <a:tab pos="5321300" algn="l"/>
                <a:tab pos="5730875" algn="l"/>
                <a:tab pos="6140450" algn="l"/>
                <a:tab pos="6550025" algn="l"/>
                <a:tab pos="6959600" algn="l"/>
                <a:tab pos="7369175" algn="l"/>
                <a:tab pos="7778750" algn="l"/>
                <a:tab pos="8188325" algn="l"/>
              </a:tabLst>
              <a:defRPr>
                <a:solidFill>
                  <a:srgbClr val="000000"/>
                </a:solidFill>
                <a:latin typeface="Times New Roman" pitchFamily="18" charset="0"/>
                <a:ea typeface="Arial Unicode MS" pitchFamily="34" charset="-128"/>
                <a:cs typeface="Arial Unicode MS" pitchFamily="34" charset="-128"/>
              </a:defRPr>
            </a:lvl5pPr>
            <a:lvl6pPr marL="2514600" indent="-228600" eaLnBrk="0" fontAlgn="base" hangingPunct="0">
              <a:lnSpc>
                <a:spcPct val="95000"/>
              </a:lnSpc>
              <a:spcBef>
                <a:spcPts val="425"/>
              </a:spcBef>
              <a:spcAft>
                <a:spcPct val="0"/>
              </a:spcAft>
              <a:buClr>
                <a:srgbClr val="000000"/>
              </a:buClr>
              <a:buSzPct val="100000"/>
              <a:buFont typeface="Times New Roman" pitchFamily="18" charset="0"/>
              <a:buChar char="»"/>
              <a:tabLst>
                <a:tab pos="0" algn="l"/>
                <a:tab pos="407988" algn="l"/>
                <a:tab pos="817563" algn="l"/>
                <a:tab pos="1225550" algn="l"/>
                <a:tab pos="1635125" algn="l"/>
                <a:tab pos="2044700" algn="l"/>
                <a:tab pos="2454275" algn="l"/>
                <a:tab pos="2863850" algn="l"/>
                <a:tab pos="3273425" algn="l"/>
                <a:tab pos="3683000" algn="l"/>
                <a:tab pos="4092575" algn="l"/>
                <a:tab pos="4502150" algn="l"/>
                <a:tab pos="4911725" algn="l"/>
                <a:tab pos="5321300" algn="l"/>
                <a:tab pos="5730875" algn="l"/>
                <a:tab pos="6140450" algn="l"/>
                <a:tab pos="6550025" algn="l"/>
                <a:tab pos="6959600" algn="l"/>
                <a:tab pos="7369175" algn="l"/>
                <a:tab pos="7778750" algn="l"/>
                <a:tab pos="8188325" algn="l"/>
              </a:tabLst>
              <a:defRPr>
                <a:solidFill>
                  <a:srgbClr val="000000"/>
                </a:solidFill>
                <a:latin typeface="Times New Roman" pitchFamily="18" charset="0"/>
                <a:ea typeface="Arial Unicode MS" pitchFamily="34" charset="-128"/>
                <a:cs typeface="Arial Unicode MS" pitchFamily="34" charset="-128"/>
              </a:defRPr>
            </a:lvl6pPr>
            <a:lvl7pPr marL="2971800" indent="-228600" eaLnBrk="0" fontAlgn="base" hangingPunct="0">
              <a:lnSpc>
                <a:spcPct val="95000"/>
              </a:lnSpc>
              <a:spcBef>
                <a:spcPts val="425"/>
              </a:spcBef>
              <a:spcAft>
                <a:spcPct val="0"/>
              </a:spcAft>
              <a:buClr>
                <a:srgbClr val="000000"/>
              </a:buClr>
              <a:buSzPct val="100000"/>
              <a:buFont typeface="Times New Roman" pitchFamily="18" charset="0"/>
              <a:buChar char="»"/>
              <a:tabLst>
                <a:tab pos="0" algn="l"/>
                <a:tab pos="407988" algn="l"/>
                <a:tab pos="817563" algn="l"/>
                <a:tab pos="1225550" algn="l"/>
                <a:tab pos="1635125" algn="l"/>
                <a:tab pos="2044700" algn="l"/>
                <a:tab pos="2454275" algn="l"/>
                <a:tab pos="2863850" algn="l"/>
                <a:tab pos="3273425" algn="l"/>
                <a:tab pos="3683000" algn="l"/>
                <a:tab pos="4092575" algn="l"/>
                <a:tab pos="4502150" algn="l"/>
                <a:tab pos="4911725" algn="l"/>
                <a:tab pos="5321300" algn="l"/>
                <a:tab pos="5730875" algn="l"/>
                <a:tab pos="6140450" algn="l"/>
                <a:tab pos="6550025" algn="l"/>
                <a:tab pos="6959600" algn="l"/>
                <a:tab pos="7369175" algn="l"/>
                <a:tab pos="7778750" algn="l"/>
                <a:tab pos="8188325" algn="l"/>
              </a:tabLst>
              <a:defRPr>
                <a:solidFill>
                  <a:srgbClr val="000000"/>
                </a:solidFill>
                <a:latin typeface="Times New Roman" pitchFamily="18" charset="0"/>
                <a:ea typeface="Arial Unicode MS" pitchFamily="34" charset="-128"/>
                <a:cs typeface="Arial Unicode MS" pitchFamily="34" charset="-128"/>
              </a:defRPr>
            </a:lvl7pPr>
            <a:lvl8pPr marL="3429000" indent="-228600" eaLnBrk="0" fontAlgn="base" hangingPunct="0">
              <a:lnSpc>
                <a:spcPct val="95000"/>
              </a:lnSpc>
              <a:spcBef>
                <a:spcPts val="425"/>
              </a:spcBef>
              <a:spcAft>
                <a:spcPct val="0"/>
              </a:spcAft>
              <a:buClr>
                <a:srgbClr val="000000"/>
              </a:buClr>
              <a:buSzPct val="100000"/>
              <a:buFont typeface="Times New Roman" pitchFamily="18" charset="0"/>
              <a:buChar char="»"/>
              <a:tabLst>
                <a:tab pos="0" algn="l"/>
                <a:tab pos="407988" algn="l"/>
                <a:tab pos="817563" algn="l"/>
                <a:tab pos="1225550" algn="l"/>
                <a:tab pos="1635125" algn="l"/>
                <a:tab pos="2044700" algn="l"/>
                <a:tab pos="2454275" algn="l"/>
                <a:tab pos="2863850" algn="l"/>
                <a:tab pos="3273425" algn="l"/>
                <a:tab pos="3683000" algn="l"/>
                <a:tab pos="4092575" algn="l"/>
                <a:tab pos="4502150" algn="l"/>
                <a:tab pos="4911725" algn="l"/>
                <a:tab pos="5321300" algn="l"/>
                <a:tab pos="5730875" algn="l"/>
                <a:tab pos="6140450" algn="l"/>
                <a:tab pos="6550025" algn="l"/>
                <a:tab pos="6959600" algn="l"/>
                <a:tab pos="7369175" algn="l"/>
                <a:tab pos="7778750" algn="l"/>
                <a:tab pos="8188325" algn="l"/>
              </a:tabLst>
              <a:defRPr>
                <a:solidFill>
                  <a:srgbClr val="000000"/>
                </a:solidFill>
                <a:latin typeface="Times New Roman" pitchFamily="18" charset="0"/>
                <a:ea typeface="Arial Unicode MS" pitchFamily="34" charset="-128"/>
                <a:cs typeface="Arial Unicode MS" pitchFamily="34" charset="-128"/>
              </a:defRPr>
            </a:lvl8pPr>
            <a:lvl9pPr marL="3886200" indent="-228600" eaLnBrk="0" fontAlgn="base" hangingPunct="0">
              <a:lnSpc>
                <a:spcPct val="95000"/>
              </a:lnSpc>
              <a:spcBef>
                <a:spcPts val="425"/>
              </a:spcBef>
              <a:spcAft>
                <a:spcPct val="0"/>
              </a:spcAft>
              <a:buClr>
                <a:srgbClr val="000000"/>
              </a:buClr>
              <a:buSzPct val="100000"/>
              <a:buFont typeface="Times New Roman" pitchFamily="18" charset="0"/>
              <a:buChar char="»"/>
              <a:tabLst>
                <a:tab pos="0" algn="l"/>
                <a:tab pos="407988" algn="l"/>
                <a:tab pos="817563" algn="l"/>
                <a:tab pos="1225550" algn="l"/>
                <a:tab pos="1635125" algn="l"/>
                <a:tab pos="2044700" algn="l"/>
                <a:tab pos="2454275" algn="l"/>
                <a:tab pos="2863850" algn="l"/>
                <a:tab pos="3273425" algn="l"/>
                <a:tab pos="3683000" algn="l"/>
                <a:tab pos="4092575" algn="l"/>
                <a:tab pos="4502150" algn="l"/>
                <a:tab pos="4911725" algn="l"/>
                <a:tab pos="5321300" algn="l"/>
                <a:tab pos="5730875" algn="l"/>
                <a:tab pos="6140450" algn="l"/>
                <a:tab pos="6550025" algn="l"/>
                <a:tab pos="6959600" algn="l"/>
                <a:tab pos="7369175" algn="l"/>
                <a:tab pos="7778750" algn="l"/>
                <a:tab pos="8188325" algn="l"/>
              </a:tabLst>
              <a:defRPr>
                <a:solidFill>
                  <a:srgbClr val="000000"/>
                </a:solidFill>
                <a:latin typeface="Times New Roman" pitchFamily="18" charset="0"/>
                <a:ea typeface="Arial Unicode MS" pitchFamily="34" charset="-128"/>
                <a:cs typeface="Arial Unicode MS" pitchFamily="34" charset="-128"/>
              </a:defRPr>
            </a:lvl9pPr>
          </a:lstStyle>
          <a:p>
            <a:pPr eaLnBrk="1">
              <a:lnSpc>
                <a:spcPct val="100000"/>
              </a:lnSpc>
              <a:spcBef>
                <a:spcPts val="238"/>
              </a:spcBef>
            </a:pPr>
            <a:endParaRPr lang="de-DE" altLang="de-DE" sz="1000">
              <a:latin typeface="Arial Narrow" pitchFamily="34" charset="0"/>
            </a:endParaRPr>
          </a:p>
          <a:p>
            <a:pPr eaLnBrk="1">
              <a:lnSpc>
                <a:spcPct val="100000"/>
              </a:lnSpc>
              <a:spcBef>
                <a:spcPts val="238"/>
              </a:spcBef>
            </a:pPr>
            <a:endParaRPr lang="de-DE" altLang="de-DE" sz="1000">
              <a:latin typeface="Arial Narrow" pitchFamily="34" charset="0"/>
            </a:endParaRPr>
          </a:p>
          <a:p>
            <a:pPr eaLnBrk="1">
              <a:lnSpc>
                <a:spcPct val="100000"/>
              </a:lnSpc>
              <a:spcBef>
                <a:spcPts val="238"/>
              </a:spcBef>
            </a:pPr>
            <a:endParaRPr lang="de-DE" altLang="de-DE" sz="1000">
              <a:latin typeface="Arial Narrow" pitchFamily="34" charset="0"/>
            </a:endParaRPr>
          </a:p>
        </p:txBody>
      </p:sp>
      <p:sp>
        <p:nvSpPr>
          <p:cNvPr id="17419" name="Freihandform 8"/>
          <p:cNvSpPr>
            <a:spLocks/>
          </p:cNvSpPr>
          <p:nvPr/>
        </p:nvSpPr>
        <p:spPr bwMode="auto">
          <a:xfrm>
            <a:off x="2016125" y="6200775"/>
            <a:ext cx="1273175" cy="328613"/>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round/>
                <a:headEnd/>
                <a:tailEnd/>
              </a14:hiddenLine>
            </a:ext>
          </a:extLst>
        </p:spPr>
        <p:txBody>
          <a:bodyPr wrap="none" lIns="85033" tIns="44214" rIns="85033" bIns="44214" anchor="ctr"/>
          <a:lstStyle/>
          <a:p>
            <a:endParaRPr lang="de-DE"/>
          </a:p>
        </p:txBody>
      </p:sp>
      <p:sp>
        <p:nvSpPr>
          <p:cNvPr id="16" name="Freihandform 15"/>
          <p:cNvSpPr/>
          <p:nvPr/>
        </p:nvSpPr>
        <p:spPr>
          <a:xfrm>
            <a:off x="3204567" y="892175"/>
            <a:ext cx="4181475" cy="784225"/>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lIns="82649" tIns="40474" rIns="82649" bIns="40474"/>
          <a:lstStyle/>
          <a:p>
            <a:pPr algn="r" fontAlgn="auto" hangingPunct="0">
              <a:spcBef>
                <a:spcPts val="0"/>
              </a:spcBef>
              <a:spcAft>
                <a:spcPts val="0"/>
              </a:spcAft>
              <a:tabLst>
                <a:tab pos="0" algn="l"/>
                <a:tab pos="424126" algn="l"/>
                <a:tab pos="848599" algn="l"/>
                <a:tab pos="1273073" algn="l"/>
                <a:tab pos="1697545" algn="l"/>
                <a:tab pos="2122020" algn="l"/>
                <a:tab pos="2546492" algn="l"/>
                <a:tab pos="2970964" algn="l"/>
                <a:tab pos="3395430" algn="l"/>
                <a:tab pos="3819901" algn="l"/>
                <a:tab pos="4244375" algn="l"/>
                <a:tab pos="4668849" algn="l"/>
                <a:tab pos="5093320" algn="l"/>
                <a:tab pos="5517793" algn="l"/>
                <a:tab pos="5942267" algn="l"/>
                <a:tab pos="6366740" algn="l"/>
                <a:tab pos="6791204" algn="l"/>
                <a:tab pos="7215676" algn="l"/>
                <a:tab pos="7640150" algn="l"/>
                <a:tab pos="8064621" algn="l"/>
                <a:tab pos="8489095" algn="l"/>
              </a:tabLst>
              <a:defRPr sz="1800" b="0" i="0" u="none" strike="noStrike" kern="0" cap="none" spc="0" baseline="0">
                <a:solidFill>
                  <a:srgbClr val="000000"/>
                </a:solidFill>
                <a:uFillTx/>
              </a:defRPr>
            </a:pPr>
            <a:r>
              <a:rPr lang="de-DE" sz="2400" kern="0" dirty="0">
                <a:solidFill>
                  <a:srgbClr val="000000"/>
                </a:solidFill>
                <a:latin typeface="Verdana" panose="020B0604030504040204" pitchFamily="34" charset="0"/>
                <a:ea typeface="Verdana" panose="020B0604030504040204" pitchFamily="34" charset="0"/>
                <a:cs typeface="Verdana" panose="020B0604030504040204" pitchFamily="34" charset="0"/>
              </a:rPr>
              <a:t>Deutsch-Französische </a:t>
            </a:r>
          </a:p>
          <a:p>
            <a:pPr algn="r" fontAlgn="auto" hangingPunct="0">
              <a:spcBef>
                <a:spcPts val="0"/>
              </a:spcBef>
              <a:spcAft>
                <a:spcPts val="0"/>
              </a:spcAft>
              <a:tabLst>
                <a:tab pos="0" algn="l"/>
                <a:tab pos="424126" algn="l"/>
                <a:tab pos="848599" algn="l"/>
                <a:tab pos="1273073" algn="l"/>
                <a:tab pos="1697545" algn="l"/>
                <a:tab pos="2122020" algn="l"/>
                <a:tab pos="2546492" algn="l"/>
                <a:tab pos="2970964" algn="l"/>
                <a:tab pos="3395430" algn="l"/>
                <a:tab pos="3819901" algn="l"/>
                <a:tab pos="4244375" algn="l"/>
                <a:tab pos="4668849" algn="l"/>
                <a:tab pos="5093320" algn="l"/>
                <a:tab pos="5517793" algn="l"/>
                <a:tab pos="5942267" algn="l"/>
                <a:tab pos="6366740" algn="l"/>
                <a:tab pos="6791204" algn="l"/>
                <a:tab pos="7215676" algn="l"/>
                <a:tab pos="7640150" algn="l"/>
                <a:tab pos="8064621" algn="l"/>
                <a:tab pos="8489095" algn="l"/>
              </a:tabLst>
              <a:defRPr sz="1800" b="0" i="0" u="none" strike="noStrike" kern="0" cap="none" spc="0" baseline="0">
                <a:solidFill>
                  <a:srgbClr val="000000"/>
                </a:solidFill>
                <a:uFillTx/>
              </a:defRPr>
            </a:pPr>
            <a:r>
              <a:rPr lang="de-DE" sz="2400" kern="0" dirty="0">
                <a:solidFill>
                  <a:srgbClr val="000000"/>
                </a:solidFill>
                <a:latin typeface="Verdana" panose="020B0604030504040204" pitchFamily="34" charset="0"/>
                <a:ea typeface="Verdana" panose="020B0604030504040204" pitchFamily="34" charset="0"/>
                <a:cs typeface="Verdana" panose="020B0604030504040204" pitchFamily="34" charset="0"/>
              </a:rPr>
              <a:t>Schülerbegegnung</a:t>
            </a:r>
          </a:p>
        </p:txBody>
      </p:sp>
      <p:pic>
        <p:nvPicPr>
          <p:cNvPr id="17421" name="Picture 17" descr="Logoblau copi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67050" y="8332788"/>
            <a:ext cx="1152525" cy="11969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7422" name="Grafik 1"/>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453200" y="4556199"/>
            <a:ext cx="2855913" cy="2016224"/>
          </a:xfrm>
          <a:prstGeom prst="rect">
            <a:avLst/>
          </a:prstGeom>
          <a:noFill/>
          <a:ln w="9363">
            <a:solidFill>
              <a:srgbClr val="000000"/>
            </a:solidFill>
            <a:round/>
            <a:headEnd/>
            <a:tailEnd/>
          </a:ln>
          <a:extLst>
            <a:ext uri="{909E8E84-426E-40DD-AFC4-6F175D3DCCD1}">
              <a14:hiddenFill xmlns:a14="http://schemas.microsoft.com/office/drawing/2010/main">
                <a:solidFill>
                  <a:srgbClr val="FFFFFF"/>
                </a:solidFill>
              </a14:hiddenFill>
            </a:ext>
          </a:extLst>
        </p:spPr>
      </p:pic>
      <p:sp>
        <p:nvSpPr>
          <p:cNvPr id="17423" name="Freihandform 12"/>
          <p:cNvSpPr>
            <a:spLocks/>
          </p:cNvSpPr>
          <p:nvPr/>
        </p:nvSpPr>
        <p:spPr bwMode="auto">
          <a:xfrm>
            <a:off x="396875" y="1744663"/>
            <a:ext cx="6911975" cy="960437"/>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CFEDFD"/>
          </a:solidFill>
          <a:ln w="9363">
            <a:solidFill>
              <a:srgbClr val="000000"/>
            </a:solidFill>
            <a:round/>
            <a:headEnd/>
            <a:tailEnd/>
          </a:ln>
        </p:spPr>
        <p:txBody>
          <a:bodyPr lIns="82649" tIns="40474" rIns="82649" bIns="40474" anchor="ctr" anchorCtr="1"/>
          <a:lstStyle>
            <a:lvl1pPr eaLnBrk="0" hangingPunct="0">
              <a:lnSpc>
                <a:spcPct val="95000"/>
              </a:lnSpc>
              <a:spcBef>
                <a:spcPts val="713"/>
              </a:spcBef>
              <a:tabLst>
                <a:tab pos="0" algn="l"/>
                <a:tab pos="407988" algn="l"/>
                <a:tab pos="817563" algn="l"/>
                <a:tab pos="1225550" algn="l"/>
                <a:tab pos="1635125" algn="l"/>
                <a:tab pos="2044700" algn="l"/>
                <a:tab pos="2454275" algn="l"/>
                <a:tab pos="2863850" algn="l"/>
                <a:tab pos="3273425" algn="l"/>
                <a:tab pos="3683000" algn="l"/>
                <a:tab pos="4092575" algn="l"/>
                <a:tab pos="4502150" algn="l"/>
                <a:tab pos="4911725" algn="l"/>
                <a:tab pos="5321300" algn="l"/>
                <a:tab pos="5730875" algn="l"/>
                <a:tab pos="6140450" algn="l"/>
                <a:tab pos="6550025" algn="l"/>
                <a:tab pos="6959600" algn="l"/>
                <a:tab pos="7369175" algn="l"/>
                <a:tab pos="7778750" algn="l"/>
                <a:tab pos="8188325" algn="l"/>
              </a:tabLst>
              <a:defRPr sz="2800">
                <a:solidFill>
                  <a:srgbClr val="000000"/>
                </a:solidFill>
                <a:latin typeface="Times New Roman" pitchFamily="18" charset="0"/>
                <a:ea typeface="Arial Unicode MS" pitchFamily="34" charset="-128"/>
                <a:cs typeface="Arial Unicode MS" pitchFamily="34" charset="-128"/>
              </a:defRPr>
            </a:lvl1pPr>
            <a:lvl2pPr marL="742950" indent="-285750" eaLnBrk="0" hangingPunct="0">
              <a:lnSpc>
                <a:spcPct val="95000"/>
              </a:lnSpc>
              <a:spcBef>
                <a:spcPts val="575"/>
              </a:spcBef>
              <a:buClr>
                <a:srgbClr val="000000"/>
              </a:buClr>
              <a:buSzPct val="100000"/>
              <a:buFont typeface="Times New Roman" pitchFamily="18" charset="0"/>
              <a:buChar char="–"/>
              <a:tabLst>
                <a:tab pos="0" algn="l"/>
                <a:tab pos="407988" algn="l"/>
                <a:tab pos="817563" algn="l"/>
                <a:tab pos="1225550" algn="l"/>
                <a:tab pos="1635125" algn="l"/>
                <a:tab pos="2044700" algn="l"/>
                <a:tab pos="2454275" algn="l"/>
                <a:tab pos="2863850" algn="l"/>
                <a:tab pos="3273425" algn="l"/>
                <a:tab pos="3683000" algn="l"/>
                <a:tab pos="4092575" algn="l"/>
                <a:tab pos="4502150" algn="l"/>
                <a:tab pos="4911725" algn="l"/>
                <a:tab pos="5321300" algn="l"/>
                <a:tab pos="5730875" algn="l"/>
                <a:tab pos="6140450" algn="l"/>
                <a:tab pos="6550025" algn="l"/>
                <a:tab pos="6959600" algn="l"/>
                <a:tab pos="7369175" algn="l"/>
                <a:tab pos="7778750" algn="l"/>
                <a:tab pos="8188325" algn="l"/>
              </a:tabLst>
              <a:defRPr sz="2300">
                <a:solidFill>
                  <a:srgbClr val="000000"/>
                </a:solidFill>
                <a:latin typeface="Times New Roman" pitchFamily="18" charset="0"/>
                <a:ea typeface="Arial Unicode MS" pitchFamily="34" charset="-128"/>
                <a:cs typeface="Arial Unicode MS" pitchFamily="34" charset="-128"/>
              </a:defRPr>
            </a:lvl2pPr>
            <a:lvl3pPr marL="1143000" indent="-228600" eaLnBrk="0" hangingPunct="0">
              <a:lnSpc>
                <a:spcPct val="95000"/>
              </a:lnSpc>
              <a:spcBef>
                <a:spcPts val="575"/>
              </a:spcBef>
              <a:buClr>
                <a:srgbClr val="000000"/>
              </a:buClr>
              <a:buSzPct val="100000"/>
              <a:buFont typeface="Times New Roman" pitchFamily="18" charset="0"/>
              <a:buChar char="•"/>
              <a:tabLst>
                <a:tab pos="0" algn="l"/>
                <a:tab pos="407988" algn="l"/>
                <a:tab pos="817563" algn="l"/>
                <a:tab pos="1225550" algn="l"/>
                <a:tab pos="1635125" algn="l"/>
                <a:tab pos="2044700" algn="l"/>
                <a:tab pos="2454275" algn="l"/>
                <a:tab pos="2863850" algn="l"/>
                <a:tab pos="3273425" algn="l"/>
                <a:tab pos="3683000" algn="l"/>
                <a:tab pos="4092575" algn="l"/>
                <a:tab pos="4502150" algn="l"/>
                <a:tab pos="4911725" algn="l"/>
                <a:tab pos="5321300" algn="l"/>
                <a:tab pos="5730875" algn="l"/>
                <a:tab pos="6140450" algn="l"/>
                <a:tab pos="6550025" algn="l"/>
                <a:tab pos="6959600" algn="l"/>
                <a:tab pos="7369175" algn="l"/>
                <a:tab pos="7778750" algn="l"/>
                <a:tab pos="8188325" algn="l"/>
              </a:tabLst>
              <a:defRPr sz="2300">
                <a:solidFill>
                  <a:srgbClr val="000000"/>
                </a:solidFill>
                <a:latin typeface="Times New Roman" pitchFamily="18" charset="0"/>
                <a:ea typeface="Arial Unicode MS" pitchFamily="34" charset="-128"/>
                <a:cs typeface="Arial Unicode MS" pitchFamily="34" charset="-128"/>
              </a:defRPr>
            </a:lvl3pPr>
            <a:lvl4pPr marL="1600200" indent="-228600" eaLnBrk="0" hangingPunct="0">
              <a:lnSpc>
                <a:spcPct val="95000"/>
              </a:lnSpc>
              <a:spcBef>
                <a:spcPts val="425"/>
              </a:spcBef>
              <a:buClr>
                <a:srgbClr val="000000"/>
              </a:buClr>
              <a:buSzPct val="100000"/>
              <a:buFont typeface="Times New Roman" pitchFamily="18" charset="0"/>
              <a:buChar char="–"/>
              <a:tabLst>
                <a:tab pos="0" algn="l"/>
                <a:tab pos="407988" algn="l"/>
                <a:tab pos="817563" algn="l"/>
                <a:tab pos="1225550" algn="l"/>
                <a:tab pos="1635125" algn="l"/>
                <a:tab pos="2044700" algn="l"/>
                <a:tab pos="2454275" algn="l"/>
                <a:tab pos="2863850" algn="l"/>
                <a:tab pos="3273425" algn="l"/>
                <a:tab pos="3683000" algn="l"/>
                <a:tab pos="4092575" algn="l"/>
                <a:tab pos="4502150" algn="l"/>
                <a:tab pos="4911725" algn="l"/>
                <a:tab pos="5321300" algn="l"/>
                <a:tab pos="5730875" algn="l"/>
                <a:tab pos="6140450" algn="l"/>
                <a:tab pos="6550025" algn="l"/>
                <a:tab pos="6959600" algn="l"/>
                <a:tab pos="7369175" algn="l"/>
                <a:tab pos="7778750" algn="l"/>
                <a:tab pos="8188325" algn="l"/>
              </a:tabLst>
              <a:defRPr>
                <a:solidFill>
                  <a:srgbClr val="000000"/>
                </a:solidFill>
                <a:latin typeface="Times New Roman" pitchFamily="18" charset="0"/>
                <a:ea typeface="Arial Unicode MS" pitchFamily="34" charset="-128"/>
                <a:cs typeface="Arial Unicode MS" pitchFamily="34" charset="-128"/>
              </a:defRPr>
            </a:lvl4pPr>
            <a:lvl5pPr marL="2057400" indent="-228600" eaLnBrk="0" hangingPunct="0">
              <a:lnSpc>
                <a:spcPct val="95000"/>
              </a:lnSpc>
              <a:spcBef>
                <a:spcPts val="425"/>
              </a:spcBef>
              <a:buClr>
                <a:srgbClr val="000000"/>
              </a:buClr>
              <a:buSzPct val="100000"/>
              <a:buFont typeface="Times New Roman" pitchFamily="18" charset="0"/>
              <a:buChar char="»"/>
              <a:tabLst>
                <a:tab pos="0" algn="l"/>
                <a:tab pos="407988" algn="l"/>
                <a:tab pos="817563" algn="l"/>
                <a:tab pos="1225550" algn="l"/>
                <a:tab pos="1635125" algn="l"/>
                <a:tab pos="2044700" algn="l"/>
                <a:tab pos="2454275" algn="l"/>
                <a:tab pos="2863850" algn="l"/>
                <a:tab pos="3273425" algn="l"/>
                <a:tab pos="3683000" algn="l"/>
                <a:tab pos="4092575" algn="l"/>
                <a:tab pos="4502150" algn="l"/>
                <a:tab pos="4911725" algn="l"/>
                <a:tab pos="5321300" algn="l"/>
                <a:tab pos="5730875" algn="l"/>
                <a:tab pos="6140450" algn="l"/>
                <a:tab pos="6550025" algn="l"/>
                <a:tab pos="6959600" algn="l"/>
                <a:tab pos="7369175" algn="l"/>
                <a:tab pos="7778750" algn="l"/>
                <a:tab pos="8188325" algn="l"/>
              </a:tabLst>
              <a:defRPr>
                <a:solidFill>
                  <a:srgbClr val="000000"/>
                </a:solidFill>
                <a:latin typeface="Times New Roman" pitchFamily="18" charset="0"/>
                <a:ea typeface="Arial Unicode MS" pitchFamily="34" charset="-128"/>
                <a:cs typeface="Arial Unicode MS" pitchFamily="34" charset="-128"/>
              </a:defRPr>
            </a:lvl5pPr>
            <a:lvl6pPr marL="2514600" indent="-228600" eaLnBrk="0" fontAlgn="base" hangingPunct="0">
              <a:lnSpc>
                <a:spcPct val="95000"/>
              </a:lnSpc>
              <a:spcBef>
                <a:spcPts val="425"/>
              </a:spcBef>
              <a:spcAft>
                <a:spcPct val="0"/>
              </a:spcAft>
              <a:buClr>
                <a:srgbClr val="000000"/>
              </a:buClr>
              <a:buSzPct val="100000"/>
              <a:buFont typeface="Times New Roman" pitchFamily="18" charset="0"/>
              <a:buChar char="»"/>
              <a:tabLst>
                <a:tab pos="0" algn="l"/>
                <a:tab pos="407988" algn="l"/>
                <a:tab pos="817563" algn="l"/>
                <a:tab pos="1225550" algn="l"/>
                <a:tab pos="1635125" algn="l"/>
                <a:tab pos="2044700" algn="l"/>
                <a:tab pos="2454275" algn="l"/>
                <a:tab pos="2863850" algn="l"/>
                <a:tab pos="3273425" algn="l"/>
                <a:tab pos="3683000" algn="l"/>
                <a:tab pos="4092575" algn="l"/>
                <a:tab pos="4502150" algn="l"/>
                <a:tab pos="4911725" algn="l"/>
                <a:tab pos="5321300" algn="l"/>
                <a:tab pos="5730875" algn="l"/>
                <a:tab pos="6140450" algn="l"/>
                <a:tab pos="6550025" algn="l"/>
                <a:tab pos="6959600" algn="l"/>
                <a:tab pos="7369175" algn="l"/>
                <a:tab pos="7778750" algn="l"/>
                <a:tab pos="8188325" algn="l"/>
              </a:tabLst>
              <a:defRPr>
                <a:solidFill>
                  <a:srgbClr val="000000"/>
                </a:solidFill>
                <a:latin typeface="Times New Roman" pitchFamily="18" charset="0"/>
                <a:ea typeface="Arial Unicode MS" pitchFamily="34" charset="-128"/>
                <a:cs typeface="Arial Unicode MS" pitchFamily="34" charset="-128"/>
              </a:defRPr>
            </a:lvl6pPr>
            <a:lvl7pPr marL="2971800" indent="-228600" eaLnBrk="0" fontAlgn="base" hangingPunct="0">
              <a:lnSpc>
                <a:spcPct val="95000"/>
              </a:lnSpc>
              <a:spcBef>
                <a:spcPts val="425"/>
              </a:spcBef>
              <a:spcAft>
                <a:spcPct val="0"/>
              </a:spcAft>
              <a:buClr>
                <a:srgbClr val="000000"/>
              </a:buClr>
              <a:buSzPct val="100000"/>
              <a:buFont typeface="Times New Roman" pitchFamily="18" charset="0"/>
              <a:buChar char="»"/>
              <a:tabLst>
                <a:tab pos="0" algn="l"/>
                <a:tab pos="407988" algn="l"/>
                <a:tab pos="817563" algn="l"/>
                <a:tab pos="1225550" algn="l"/>
                <a:tab pos="1635125" algn="l"/>
                <a:tab pos="2044700" algn="l"/>
                <a:tab pos="2454275" algn="l"/>
                <a:tab pos="2863850" algn="l"/>
                <a:tab pos="3273425" algn="l"/>
                <a:tab pos="3683000" algn="l"/>
                <a:tab pos="4092575" algn="l"/>
                <a:tab pos="4502150" algn="l"/>
                <a:tab pos="4911725" algn="l"/>
                <a:tab pos="5321300" algn="l"/>
                <a:tab pos="5730875" algn="l"/>
                <a:tab pos="6140450" algn="l"/>
                <a:tab pos="6550025" algn="l"/>
                <a:tab pos="6959600" algn="l"/>
                <a:tab pos="7369175" algn="l"/>
                <a:tab pos="7778750" algn="l"/>
                <a:tab pos="8188325" algn="l"/>
              </a:tabLst>
              <a:defRPr>
                <a:solidFill>
                  <a:srgbClr val="000000"/>
                </a:solidFill>
                <a:latin typeface="Times New Roman" pitchFamily="18" charset="0"/>
                <a:ea typeface="Arial Unicode MS" pitchFamily="34" charset="-128"/>
                <a:cs typeface="Arial Unicode MS" pitchFamily="34" charset="-128"/>
              </a:defRPr>
            </a:lvl7pPr>
            <a:lvl8pPr marL="3429000" indent="-228600" eaLnBrk="0" fontAlgn="base" hangingPunct="0">
              <a:lnSpc>
                <a:spcPct val="95000"/>
              </a:lnSpc>
              <a:spcBef>
                <a:spcPts val="425"/>
              </a:spcBef>
              <a:spcAft>
                <a:spcPct val="0"/>
              </a:spcAft>
              <a:buClr>
                <a:srgbClr val="000000"/>
              </a:buClr>
              <a:buSzPct val="100000"/>
              <a:buFont typeface="Times New Roman" pitchFamily="18" charset="0"/>
              <a:buChar char="»"/>
              <a:tabLst>
                <a:tab pos="0" algn="l"/>
                <a:tab pos="407988" algn="l"/>
                <a:tab pos="817563" algn="l"/>
                <a:tab pos="1225550" algn="l"/>
                <a:tab pos="1635125" algn="l"/>
                <a:tab pos="2044700" algn="l"/>
                <a:tab pos="2454275" algn="l"/>
                <a:tab pos="2863850" algn="l"/>
                <a:tab pos="3273425" algn="l"/>
                <a:tab pos="3683000" algn="l"/>
                <a:tab pos="4092575" algn="l"/>
                <a:tab pos="4502150" algn="l"/>
                <a:tab pos="4911725" algn="l"/>
                <a:tab pos="5321300" algn="l"/>
                <a:tab pos="5730875" algn="l"/>
                <a:tab pos="6140450" algn="l"/>
                <a:tab pos="6550025" algn="l"/>
                <a:tab pos="6959600" algn="l"/>
                <a:tab pos="7369175" algn="l"/>
                <a:tab pos="7778750" algn="l"/>
                <a:tab pos="8188325" algn="l"/>
              </a:tabLst>
              <a:defRPr>
                <a:solidFill>
                  <a:srgbClr val="000000"/>
                </a:solidFill>
                <a:latin typeface="Times New Roman" pitchFamily="18" charset="0"/>
                <a:ea typeface="Arial Unicode MS" pitchFamily="34" charset="-128"/>
                <a:cs typeface="Arial Unicode MS" pitchFamily="34" charset="-128"/>
              </a:defRPr>
            </a:lvl8pPr>
            <a:lvl9pPr marL="3886200" indent="-228600" eaLnBrk="0" fontAlgn="base" hangingPunct="0">
              <a:lnSpc>
                <a:spcPct val="95000"/>
              </a:lnSpc>
              <a:spcBef>
                <a:spcPts val="425"/>
              </a:spcBef>
              <a:spcAft>
                <a:spcPct val="0"/>
              </a:spcAft>
              <a:buClr>
                <a:srgbClr val="000000"/>
              </a:buClr>
              <a:buSzPct val="100000"/>
              <a:buFont typeface="Times New Roman" pitchFamily="18" charset="0"/>
              <a:buChar char="»"/>
              <a:tabLst>
                <a:tab pos="0" algn="l"/>
                <a:tab pos="407988" algn="l"/>
                <a:tab pos="817563" algn="l"/>
                <a:tab pos="1225550" algn="l"/>
                <a:tab pos="1635125" algn="l"/>
                <a:tab pos="2044700" algn="l"/>
                <a:tab pos="2454275" algn="l"/>
                <a:tab pos="2863850" algn="l"/>
                <a:tab pos="3273425" algn="l"/>
                <a:tab pos="3683000" algn="l"/>
                <a:tab pos="4092575" algn="l"/>
                <a:tab pos="4502150" algn="l"/>
                <a:tab pos="4911725" algn="l"/>
                <a:tab pos="5321300" algn="l"/>
                <a:tab pos="5730875" algn="l"/>
                <a:tab pos="6140450" algn="l"/>
                <a:tab pos="6550025" algn="l"/>
                <a:tab pos="6959600" algn="l"/>
                <a:tab pos="7369175" algn="l"/>
                <a:tab pos="7778750" algn="l"/>
                <a:tab pos="8188325" algn="l"/>
              </a:tabLst>
              <a:defRPr>
                <a:solidFill>
                  <a:srgbClr val="000000"/>
                </a:solidFill>
                <a:latin typeface="Times New Roman" pitchFamily="18" charset="0"/>
                <a:ea typeface="Arial Unicode MS" pitchFamily="34" charset="-128"/>
                <a:cs typeface="Arial Unicode MS" pitchFamily="34" charset="-128"/>
              </a:defRPr>
            </a:lvl9pPr>
          </a:lstStyle>
          <a:p>
            <a:pPr algn="ctr" eaLnBrk="1">
              <a:lnSpc>
                <a:spcPct val="101000"/>
              </a:lnSpc>
              <a:spcBef>
                <a:spcPts val="688"/>
              </a:spcBef>
            </a:pPr>
            <a:r>
              <a:rPr lang="de-DE" altLang="de-DE" sz="2100" b="1">
                <a:solidFill>
                  <a:schemeClr val="tx1"/>
                </a:solidFill>
                <a:latin typeface="Verdana" pitchFamily="34" charset="0"/>
              </a:rPr>
              <a:t>HALLO Deutschland – BONJOUR la France!</a:t>
            </a:r>
          </a:p>
          <a:p>
            <a:pPr algn="ctr" eaLnBrk="1">
              <a:lnSpc>
                <a:spcPct val="101000"/>
              </a:lnSpc>
              <a:spcBef>
                <a:spcPts val="688"/>
              </a:spcBef>
            </a:pPr>
            <a:r>
              <a:rPr lang="de-DE" altLang="de-DE" sz="1300" b="1">
                <a:solidFill>
                  <a:schemeClr val="tx1"/>
                </a:solidFill>
                <a:latin typeface="Verdana" pitchFamily="34" charset="0"/>
                <a:cs typeface="Arial" pitchFamily="34" charset="0"/>
              </a:rPr>
              <a:t>Ein erlebnisreiches Programm für deutsch-französische Schülerbegegnungen</a:t>
            </a:r>
          </a:p>
        </p:txBody>
      </p:sp>
      <p:pic>
        <p:nvPicPr>
          <p:cNvPr id="17424" name="Picture 14" descr="C:\Users\trudi.rothenbaecher\AppData\Local\Microsoft\Windows\Temporary Internet Files\Content.Outlook\68DXZ1XO\HI-logo-with-r_colour_15mm.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33388" y="10028807"/>
            <a:ext cx="340632" cy="34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5" name="Grafik 6"/>
          <p:cNvPicPr>
            <a:picLocks noChangeAspect="1"/>
          </p:cNvPicPr>
          <p:nvPr/>
        </p:nvPicPr>
        <p:blipFill>
          <a:blip r:embed="rId12" cstate="print">
            <a:lum contrast="20000"/>
            <a:extLst>
              <a:ext uri="{28A0092B-C50C-407E-A947-70E740481C1C}">
                <a14:useLocalDpi xmlns:a14="http://schemas.microsoft.com/office/drawing/2010/main" val="0"/>
              </a:ext>
            </a:extLst>
          </a:blip>
          <a:srcRect/>
          <a:stretch>
            <a:fillRect/>
          </a:stretch>
        </p:blipFill>
        <p:spPr bwMode="auto">
          <a:xfrm>
            <a:off x="5838335" y="10028807"/>
            <a:ext cx="1470688" cy="30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feld 16"/>
          <p:cNvSpPr txBox="1"/>
          <p:nvPr/>
        </p:nvSpPr>
        <p:spPr>
          <a:xfrm>
            <a:off x="3276575" y="10100815"/>
            <a:ext cx="1090225" cy="230832"/>
          </a:xfrm>
          <a:prstGeom prst="rect">
            <a:avLst/>
          </a:prstGeom>
          <a:noFill/>
        </p:spPr>
        <p:txBody>
          <a:bodyPr wrap="square" rtlCol="0">
            <a:spAutoFit/>
          </a:bodyPr>
          <a:lstStyle/>
          <a:p>
            <a:pPr algn="ctr"/>
            <a:r>
              <a:rPr lang="de-DE" sz="900" dirty="0"/>
              <a:t>Seite 5 </a:t>
            </a: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8" name="Freihandform 22"/>
          <p:cNvSpPr>
            <a:spLocks/>
          </p:cNvSpPr>
          <p:nvPr/>
        </p:nvSpPr>
        <p:spPr bwMode="auto">
          <a:xfrm>
            <a:off x="972319" y="2756290"/>
            <a:ext cx="3060698" cy="4752237"/>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12600">
            <a:solidFill>
              <a:schemeClr val="accent1"/>
            </a:solidFill>
            <a:miter lim="800000"/>
            <a:headEnd/>
            <a:tailEnd/>
          </a:ln>
          <a:effectLst>
            <a:glow rad="63500">
              <a:srgbClr val="CFEDFD">
                <a:alpha val="40000"/>
              </a:srgbClr>
            </a:glow>
          </a:effectLst>
          <a:extLst>
            <a:ext uri="{909E8E84-426E-40DD-AFC4-6F175D3DCCD1}">
              <a14:hiddenFill xmlns:a14="http://schemas.microsoft.com/office/drawing/2010/main">
                <a:solidFill>
                  <a:srgbClr val="FFFFFF"/>
                </a:solidFill>
              </a14:hiddenFill>
            </a:ext>
          </a:extLst>
        </p:spPr>
        <p:txBody>
          <a:bodyPr wrap="square" lIns="85033" tIns="74823" rIns="74823" bIns="44214">
            <a:spAutoFit/>
          </a:bodyPr>
          <a:lstStyle/>
          <a:p>
            <a:pPr hangingPunct="0">
              <a:tabLst>
                <a:tab pos="0" algn="l"/>
                <a:tab pos="422956" algn="l"/>
                <a:tab pos="847411" algn="l"/>
                <a:tab pos="1271866" algn="l"/>
                <a:tab pos="1696321" algn="l"/>
                <a:tab pos="2120776" algn="l"/>
                <a:tab pos="2545231" algn="l"/>
                <a:tab pos="2969686" algn="l"/>
                <a:tab pos="3394142" algn="l"/>
                <a:tab pos="3818598" algn="l"/>
                <a:tab pos="4243053" algn="l"/>
                <a:tab pos="4667507" algn="l"/>
                <a:tab pos="5091963" algn="l"/>
                <a:tab pos="5516416" algn="l"/>
                <a:tab pos="5940874" algn="l"/>
                <a:tab pos="6365327" algn="l"/>
                <a:tab pos="6789784" algn="l"/>
                <a:tab pos="7214238" algn="l"/>
                <a:tab pos="7638695" algn="l"/>
                <a:tab pos="8063148" algn="l"/>
                <a:tab pos="8487605" algn="l"/>
              </a:tabLst>
              <a:defRPr/>
            </a:pPr>
            <a:r>
              <a:rPr lang="de-DE" sz="1300" b="1" dirty="0">
                <a:solidFill>
                  <a:srgbClr val="000000"/>
                </a:solidFill>
                <a:latin typeface="+mn-lt"/>
                <a:ea typeface="Arial Unicode MS" pitchFamily="34" charset="-128"/>
                <a:cs typeface="Arial" pitchFamily="34" charset="0"/>
              </a:rPr>
              <a:t>ERLEBNISPÄDAGOGIK </a:t>
            </a:r>
          </a:p>
          <a:p>
            <a:pPr hangingPunct="0">
              <a:tabLst>
                <a:tab pos="0" algn="l"/>
                <a:tab pos="422869" algn="l"/>
                <a:tab pos="847380" algn="l"/>
                <a:tab pos="1270247" algn="l"/>
                <a:tab pos="1694760" algn="l"/>
                <a:tab pos="2119273" algn="l"/>
                <a:tab pos="2543786" algn="l"/>
                <a:tab pos="2968299" algn="l"/>
                <a:tab pos="3392811" algn="l"/>
                <a:tab pos="3817325" algn="l"/>
                <a:tab pos="4241837" algn="l"/>
                <a:tab pos="4666350" algn="l"/>
                <a:tab pos="5090862" algn="l"/>
                <a:tab pos="5515374" algn="l"/>
                <a:tab pos="5939888" algn="l"/>
                <a:tab pos="6364400" algn="l"/>
                <a:tab pos="6788913" algn="l"/>
                <a:tab pos="7213427" algn="l"/>
                <a:tab pos="7637939" algn="l"/>
                <a:tab pos="8062451" algn="l"/>
                <a:tab pos="8486965" algn="l"/>
              </a:tabLst>
              <a:defRPr/>
            </a:pPr>
            <a:r>
              <a:rPr lang="de-DE" sz="1000" b="1" dirty="0">
                <a:solidFill>
                  <a:srgbClr val="000000"/>
                </a:solidFill>
                <a:latin typeface="+mn-lt"/>
                <a:ea typeface="Arial Unicode MS" pitchFamily="34" charset="-128"/>
                <a:cs typeface="Arial" pitchFamily="34" charset="0"/>
              </a:rPr>
              <a:t>Sehr empfehlenswert als Einstieg (1. Programmtag)</a:t>
            </a:r>
            <a:endParaRPr lang="de-DE" sz="300" dirty="0">
              <a:latin typeface="+mn-lt"/>
              <a:ea typeface="Arial Unicode MS" pitchFamily="34" charset="-128"/>
              <a:cs typeface="Arial Unicode MS" pitchFamily="34" charset="-128"/>
            </a:endParaRPr>
          </a:p>
          <a:p>
            <a:pPr hangingPunct="0">
              <a:tabLst>
                <a:tab pos="0" algn="l"/>
                <a:tab pos="422869" algn="l"/>
                <a:tab pos="847380" algn="l"/>
                <a:tab pos="1270247" algn="l"/>
                <a:tab pos="1694760" algn="l"/>
                <a:tab pos="2119273" algn="l"/>
                <a:tab pos="2543786" algn="l"/>
                <a:tab pos="2968299" algn="l"/>
                <a:tab pos="3392811" algn="l"/>
                <a:tab pos="3817325" algn="l"/>
                <a:tab pos="4241837" algn="l"/>
                <a:tab pos="4666350" algn="l"/>
                <a:tab pos="5090862" algn="l"/>
                <a:tab pos="5515374" algn="l"/>
                <a:tab pos="5939888" algn="l"/>
                <a:tab pos="6364400" algn="l"/>
                <a:tab pos="6788913" algn="l"/>
                <a:tab pos="7213427" algn="l"/>
                <a:tab pos="7637939" algn="l"/>
                <a:tab pos="8062451" algn="l"/>
                <a:tab pos="8486965" algn="l"/>
              </a:tabLst>
              <a:defRPr/>
            </a:pPr>
            <a:r>
              <a:rPr lang="de-DE" sz="1000" dirty="0">
                <a:latin typeface="+mn-lt"/>
                <a:ea typeface="Arial Unicode MS" pitchFamily="34" charset="-128"/>
                <a:cs typeface="Arial Unicode MS" pitchFamily="34" charset="-128"/>
              </a:rPr>
              <a:t>Spielerisches gegenseitiges Kennenlernen – das ist das formulierte  Ziel unseres D/F-Programms! Hier geht es darum, in gemischten Kleingruppen die ausgewählten Aktivitäten gemeinsam zu erleben und zu bewältigen. Die Sprachbarriere ist hierbei eine Hürde, die von allen Beteiligten kreativ und spielerisch gemeinsam überwunden wird. </a:t>
            </a:r>
          </a:p>
          <a:p>
            <a:pPr hangingPunct="0">
              <a:tabLst>
                <a:tab pos="0" algn="l"/>
                <a:tab pos="422869" algn="l"/>
                <a:tab pos="847380" algn="l"/>
                <a:tab pos="1270247" algn="l"/>
                <a:tab pos="1694760" algn="l"/>
                <a:tab pos="2119273" algn="l"/>
                <a:tab pos="2543786" algn="l"/>
                <a:tab pos="2968299" algn="l"/>
                <a:tab pos="3392811" algn="l"/>
                <a:tab pos="3817325" algn="l"/>
                <a:tab pos="4241837" algn="l"/>
                <a:tab pos="4666350" algn="l"/>
                <a:tab pos="5090862" algn="l"/>
                <a:tab pos="5515374" algn="l"/>
                <a:tab pos="5939888" algn="l"/>
                <a:tab pos="6364400" algn="l"/>
                <a:tab pos="6788913" algn="l"/>
                <a:tab pos="7213427" algn="l"/>
                <a:tab pos="7637939" algn="l"/>
                <a:tab pos="8062451" algn="l"/>
                <a:tab pos="8486965" algn="l"/>
              </a:tabLst>
              <a:defRPr/>
            </a:pPr>
            <a:endParaRPr lang="de-DE" sz="600" b="1" dirty="0">
              <a:solidFill>
                <a:srgbClr val="000000"/>
              </a:solidFill>
              <a:latin typeface="+mn-lt"/>
              <a:ea typeface="Arial Unicode MS" pitchFamily="34" charset="-128"/>
              <a:cs typeface="Arial" pitchFamily="34" charset="0"/>
            </a:endParaRPr>
          </a:p>
          <a:p>
            <a:pPr hangingPunct="0">
              <a:tabLst>
                <a:tab pos="0" algn="l"/>
                <a:tab pos="422869" algn="l"/>
                <a:tab pos="847380" algn="l"/>
                <a:tab pos="1270247" algn="l"/>
                <a:tab pos="1694760" algn="l"/>
                <a:tab pos="2119273" algn="l"/>
                <a:tab pos="2543786" algn="l"/>
                <a:tab pos="2968299" algn="l"/>
                <a:tab pos="3392811" algn="l"/>
                <a:tab pos="3817325" algn="l"/>
                <a:tab pos="4241837" algn="l"/>
                <a:tab pos="4666350" algn="l"/>
                <a:tab pos="5090862" algn="l"/>
                <a:tab pos="5515374" algn="l"/>
                <a:tab pos="5939888" algn="l"/>
                <a:tab pos="6364400" algn="l"/>
                <a:tab pos="6788913" algn="l"/>
                <a:tab pos="7213427" algn="l"/>
                <a:tab pos="7637939" algn="l"/>
                <a:tab pos="8062451" algn="l"/>
                <a:tab pos="8486965" algn="l"/>
              </a:tabLst>
              <a:defRPr/>
            </a:pPr>
            <a:r>
              <a:rPr lang="de-DE" sz="1000" dirty="0">
                <a:solidFill>
                  <a:srgbClr val="000000"/>
                </a:solidFill>
                <a:latin typeface="+mn-lt"/>
                <a:ea typeface="Arial Unicode MS" pitchFamily="34" charset="-128"/>
                <a:cs typeface="Arial" pitchFamily="34" charset="0"/>
              </a:rPr>
              <a:t>Die nachfolgend aufgeführten  Bausteine werden nach Möglichkeit von Teamern betreut, die über französische Sprachkenntnisse verfügen. </a:t>
            </a:r>
            <a:endParaRPr lang="de-DE" sz="700" dirty="0">
              <a:solidFill>
                <a:srgbClr val="000000"/>
              </a:solidFill>
              <a:latin typeface="+mn-lt"/>
              <a:ea typeface="Arial Unicode MS" pitchFamily="34" charset="-128"/>
              <a:cs typeface="Arial" pitchFamily="34" charset="0"/>
            </a:endParaRPr>
          </a:p>
          <a:p>
            <a:pPr hangingPunct="0">
              <a:tabLst>
                <a:tab pos="0" algn="l"/>
                <a:tab pos="422869" algn="l"/>
                <a:tab pos="847380" algn="l"/>
                <a:tab pos="1270247" algn="l"/>
                <a:tab pos="1694760" algn="l"/>
                <a:tab pos="2119273" algn="l"/>
                <a:tab pos="2543786" algn="l"/>
                <a:tab pos="2968299" algn="l"/>
                <a:tab pos="3392811" algn="l"/>
                <a:tab pos="3817325" algn="l"/>
                <a:tab pos="4241837" algn="l"/>
                <a:tab pos="4666350" algn="l"/>
                <a:tab pos="5090862" algn="l"/>
                <a:tab pos="5515374" algn="l"/>
                <a:tab pos="5939888" algn="l"/>
                <a:tab pos="6364400" algn="l"/>
                <a:tab pos="6788913" algn="l"/>
                <a:tab pos="7213427" algn="l"/>
                <a:tab pos="7637939" algn="l"/>
                <a:tab pos="8062451" algn="l"/>
                <a:tab pos="8486965" algn="l"/>
              </a:tabLst>
              <a:defRPr/>
            </a:pPr>
            <a:endParaRPr lang="de-DE" sz="400" dirty="0">
              <a:latin typeface="+mn-lt"/>
              <a:ea typeface="Arial Unicode MS" pitchFamily="34" charset="-128"/>
              <a:cs typeface="Arial Unicode MS" pitchFamily="34" charset="-128"/>
            </a:endParaRPr>
          </a:p>
          <a:p>
            <a:pPr hangingPunct="0">
              <a:buSzPct val="100000"/>
              <a:tabLst>
                <a:tab pos="0" algn="l"/>
                <a:tab pos="422956" algn="l"/>
                <a:tab pos="847411" algn="l"/>
                <a:tab pos="1271866" algn="l"/>
                <a:tab pos="1696321" algn="l"/>
                <a:tab pos="2120776" algn="l"/>
                <a:tab pos="2545231" algn="l"/>
                <a:tab pos="2969686" algn="l"/>
                <a:tab pos="3394142" algn="l"/>
                <a:tab pos="3818598" algn="l"/>
                <a:tab pos="4243053" algn="l"/>
                <a:tab pos="4667507" algn="l"/>
                <a:tab pos="5091963" algn="l"/>
                <a:tab pos="5516416" algn="l"/>
                <a:tab pos="5940874" algn="l"/>
                <a:tab pos="6365327" algn="l"/>
                <a:tab pos="6789784" algn="l"/>
                <a:tab pos="7214238" algn="l"/>
                <a:tab pos="7638695" algn="l"/>
                <a:tab pos="8063148" algn="l"/>
                <a:tab pos="8487605" algn="l"/>
              </a:tabLst>
              <a:defRPr/>
            </a:pPr>
            <a:r>
              <a:rPr lang="de-DE" sz="1000" dirty="0">
                <a:solidFill>
                  <a:srgbClr val="000000"/>
                </a:solidFill>
                <a:latin typeface="+mn-lt"/>
                <a:ea typeface="Arial Unicode MS" pitchFamily="34" charset="-128"/>
                <a:cs typeface="Arial" pitchFamily="34" charset="0"/>
              </a:rPr>
              <a:t>E1)	Bogenschießen (halbtägig) und</a:t>
            </a:r>
          </a:p>
          <a:p>
            <a:pPr hangingPunct="0">
              <a:buSzPct val="100000"/>
              <a:tabLst>
                <a:tab pos="0" algn="l"/>
                <a:tab pos="422956" algn="l"/>
                <a:tab pos="847411" algn="l"/>
                <a:tab pos="1271866" algn="l"/>
                <a:tab pos="1696321" algn="l"/>
                <a:tab pos="2120776" algn="l"/>
                <a:tab pos="2545231" algn="l"/>
                <a:tab pos="2969686" algn="l"/>
                <a:tab pos="3394142" algn="l"/>
                <a:tab pos="3818598" algn="l"/>
                <a:tab pos="4243053" algn="l"/>
                <a:tab pos="4667507" algn="l"/>
                <a:tab pos="5091963" algn="l"/>
                <a:tab pos="5516416" algn="l"/>
                <a:tab pos="5940874" algn="l"/>
                <a:tab pos="6365327" algn="l"/>
                <a:tab pos="6789784" algn="l"/>
                <a:tab pos="7214238" algn="l"/>
                <a:tab pos="7638695" algn="l"/>
                <a:tab pos="8063148" algn="l"/>
                <a:tab pos="8487605" algn="l"/>
              </a:tabLst>
              <a:defRPr/>
            </a:pPr>
            <a:r>
              <a:rPr lang="de-DE" sz="1000" dirty="0">
                <a:solidFill>
                  <a:srgbClr val="000000"/>
                </a:solidFill>
                <a:latin typeface="+mn-lt"/>
                <a:ea typeface="Arial Unicode MS" pitchFamily="34" charset="-128"/>
                <a:cs typeface="Arial" pitchFamily="34" charset="0"/>
              </a:rPr>
              <a:t>E2)	Kistenklettern (halbtägig) oder</a:t>
            </a:r>
          </a:p>
          <a:p>
            <a:pPr hangingPunct="0">
              <a:buSzPct val="100000"/>
              <a:tabLst>
                <a:tab pos="0" algn="l"/>
                <a:tab pos="422956" algn="l"/>
                <a:tab pos="847411" algn="l"/>
                <a:tab pos="1271866" algn="l"/>
                <a:tab pos="1696321" algn="l"/>
                <a:tab pos="2120776" algn="l"/>
                <a:tab pos="2545231" algn="l"/>
                <a:tab pos="2969686" algn="l"/>
                <a:tab pos="3394142" algn="l"/>
                <a:tab pos="3818598" algn="l"/>
                <a:tab pos="4243053" algn="l"/>
                <a:tab pos="4667507" algn="l"/>
                <a:tab pos="5091963" algn="l"/>
                <a:tab pos="5516416" algn="l"/>
                <a:tab pos="5940874" algn="l"/>
                <a:tab pos="6365327" algn="l"/>
                <a:tab pos="6789784" algn="l"/>
                <a:tab pos="7214238" algn="l"/>
                <a:tab pos="7638695" algn="l"/>
                <a:tab pos="8063148" algn="l"/>
                <a:tab pos="8487605" algn="l"/>
              </a:tabLst>
              <a:defRPr/>
            </a:pPr>
            <a:r>
              <a:rPr lang="de-DE" sz="1000" dirty="0">
                <a:solidFill>
                  <a:srgbClr val="000000"/>
                </a:solidFill>
                <a:latin typeface="+mn-lt"/>
                <a:ea typeface="Arial Unicode MS" pitchFamily="34" charset="-128"/>
                <a:cs typeface="Arial" pitchFamily="34" charset="0"/>
              </a:rPr>
              <a:t>E3)	Nachtwanderung (ca. 2 Std.)</a:t>
            </a:r>
          </a:p>
          <a:p>
            <a:pPr hangingPunct="0">
              <a:buSzPct val="100000"/>
              <a:tabLst>
                <a:tab pos="0" algn="l"/>
                <a:tab pos="422956" algn="l"/>
                <a:tab pos="847411" algn="l"/>
                <a:tab pos="1271866" algn="l"/>
                <a:tab pos="1696321" algn="l"/>
                <a:tab pos="2120776" algn="l"/>
                <a:tab pos="2545231" algn="l"/>
                <a:tab pos="2969686" algn="l"/>
                <a:tab pos="3394142" algn="l"/>
                <a:tab pos="3818598" algn="l"/>
                <a:tab pos="4243053" algn="l"/>
                <a:tab pos="4667507" algn="l"/>
                <a:tab pos="5091963" algn="l"/>
                <a:tab pos="5516416" algn="l"/>
                <a:tab pos="5940874" algn="l"/>
                <a:tab pos="6365327" algn="l"/>
                <a:tab pos="6789784" algn="l"/>
                <a:tab pos="7214238" algn="l"/>
                <a:tab pos="7638695" algn="l"/>
                <a:tab pos="8063148" algn="l"/>
                <a:tab pos="8487605" algn="l"/>
              </a:tabLst>
              <a:defRPr/>
            </a:pPr>
            <a:r>
              <a:rPr lang="de-DE" sz="1000" dirty="0">
                <a:solidFill>
                  <a:srgbClr val="000000"/>
                </a:solidFill>
                <a:ea typeface="Arial Unicode MS" pitchFamily="34" charset="-128"/>
                <a:cs typeface="Arial" pitchFamily="34" charset="0"/>
              </a:rPr>
              <a:t>E4)	Team Tasks (ganztägig)</a:t>
            </a:r>
          </a:p>
          <a:p>
            <a:pPr hangingPunct="0">
              <a:buSzPct val="100000"/>
              <a:tabLst>
                <a:tab pos="0" algn="l"/>
                <a:tab pos="422956" algn="l"/>
                <a:tab pos="847411" algn="l"/>
                <a:tab pos="1271866" algn="l"/>
                <a:tab pos="1696321" algn="l"/>
                <a:tab pos="2120776" algn="l"/>
                <a:tab pos="2545231" algn="l"/>
                <a:tab pos="2969686" algn="l"/>
                <a:tab pos="3394142" algn="l"/>
                <a:tab pos="3818598" algn="l"/>
                <a:tab pos="4243053" algn="l"/>
                <a:tab pos="4667507" algn="l"/>
                <a:tab pos="5091963" algn="l"/>
                <a:tab pos="5516416" algn="l"/>
                <a:tab pos="5940874" algn="l"/>
                <a:tab pos="6365327" algn="l"/>
                <a:tab pos="6789784" algn="l"/>
                <a:tab pos="7214238" algn="l"/>
                <a:tab pos="7638695" algn="l"/>
                <a:tab pos="8063148" algn="l"/>
                <a:tab pos="8487605" algn="l"/>
              </a:tabLst>
              <a:defRPr/>
            </a:pPr>
            <a:r>
              <a:rPr lang="de-DE" sz="1000" dirty="0">
                <a:solidFill>
                  <a:srgbClr val="000000"/>
                </a:solidFill>
                <a:ea typeface="Arial Unicode MS" pitchFamily="34" charset="-128"/>
                <a:cs typeface="Arial" pitchFamily="34" charset="0"/>
              </a:rPr>
              <a:t>E4a)	Team Tasks (halbtägig)  und E1 oder E2</a:t>
            </a:r>
            <a:endParaRPr lang="de-DE" sz="1000" dirty="0">
              <a:solidFill>
                <a:srgbClr val="000000"/>
              </a:solidFill>
              <a:latin typeface="+mn-lt"/>
              <a:ea typeface="Arial Unicode MS" pitchFamily="34" charset="-128"/>
              <a:cs typeface="Arial" pitchFamily="34" charset="0"/>
            </a:endParaRPr>
          </a:p>
          <a:p>
            <a:pPr hangingPunct="0">
              <a:buSzPct val="100000"/>
              <a:tabLst>
                <a:tab pos="0" algn="l"/>
                <a:tab pos="422956" algn="l"/>
                <a:tab pos="847411" algn="l"/>
                <a:tab pos="1271866" algn="l"/>
                <a:tab pos="1696321" algn="l"/>
                <a:tab pos="2120776" algn="l"/>
                <a:tab pos="2545231" algn="l"/>
                <a:tab pos="2969686" algn="l"/>
                <a:tab pos="3394142" algn="l"/>
                <a:tab pos="3818598" algn="l"/>
                <a:tab pos="4243053" algn="l"/>
                <a:tab pos="4667507" algn="l"/>
                <a:tab pos="5091963" algn="l"/>
                <a:tab pos="5516416" algn="l"/>
                <a:tab pos="5940874" algn="l"/>
                <a:tab pos="6365327" algn="l"/>
                <a:tab pos="6789784" algn="l"/>
                <a:tab pos="7214238" algn="l"/>
                <a:tab pos="7638695" algn="l"/>
                <a:tab pos="8063148" algn="l"/>
                <a:tab pos="8487605" algn="l"/>
              </a:tabLst>
              <a:defRPr/>
            </a:pPr>
            <a:r>
              <a:rPr lang="de-DE" sz="1000" dirty="0">
                <a:solidFill>
                  <a:srgbClr val="000000"/>
                </a:solidFill>
                <a:latin typeface="+mn-lt"/>
                <a:ea typeface="Arial Unicode MS" pitchFamily="34" charset="-128"/>
                <a:cs typeface="Arial" pitchFamily="34" charset="0"/>
              </a:rPr>
              <a:t>E5)	Floßbau- und Floßfahrt auf der Möhlin</a:t>
            </a:r>
          </a:p>
          <a:p>
            <a:pPr hangingPunct="0">
              <a:buSzPct val="100000"/>
              <a:tabLst>
                <a:tab pos="0" algn="l"/>
                <a:tab pos="422956" algn="l"/>
                <a:tab pos="847411" algn="l"/>
                <a:tab pos="1271866" algn="l"/>
                <a:tab pos="1696321" algn="l"/>
                <a:tab pos="2120776" algn="l"/>
                <a:tab pos="2545231" algn="l"/>
                <a:tab pos="2969686" algn="l"/>
                <a:tab pos="3394142" algn="l"/>
                <a:tab pos="3818598" algn="l"/>
                <a:tab pos="4243053" algn="l"/>
                <a:tab pos="4667507" algn="l"/>
                <a:tab pos="5091963" algn="l"/>
                <a:tab pos="5516416" algn="l"/>
                <a:tab pos="5940874" algn="l"/>
                <a:tab pos="6365327" algn="l"/>
                <a:tab pos="6789784" algn="l"/>
                <a:tab pos="7214238" algn="l"/>
                <a:tab pos="7638695" algn="l"/>
                <a:tab pos="8063148" algn="l"/>
                <a:tab pos="8487605" algn="l"/>
              </a:tabLst>
              <a:defRPr/>
            </a:pPr>
            <a:r>
              <a:rPr lang="de-DE" sz="1000" dirty="0">
                <a:solidFill>
                  <a:srgbClr val="000000"/>
                </a:solidFill>
                <a:latin typeface="+mn-lt"/>
                <a:ea typeface="Arial Unicode MS" pitchFamily="34" charset="-128"/>
                <a:cs typeface="Arial" pitchFamily="34" charset="0"/>
              </a:rPr>
              <a:t>E11)	</a:t>
            </a:r>
            <a:r>
              <a:rPr lang="de-DE" sz="1000" dirty="0" err="1">
                <a:solidFill>
                  <a:srgbClr val="000000"/>
                </a:solidFill>
                <a:latin typeface="+mn-lt"/>
                <a:ea typeface="Arial Unicode MS" pitchFamily="34" charset="-128"/>
                <a:cs typeface="Arial" pitchFamily="34" charset="0"/>
              </a:rPr>
              <a:t>Vehikelbau</a:t>
            </a:r>
            <a:r>
              <a:rPr lang="de-DE" sz="1000" dirty="0">
                <a:solidFill>
                  <a:srgbClr val="000000"/>
                </a:solidFill>
                <a:latin typeface="+mn-lt"/>
                <a:ea typeface="Arial Unicode MS" pitchFamily="34" charset="-128"/>
                <a:cs typeface="Arial" pitchFamily="34" charset="0"/>
              </a:rPr>
              <a:t> </a:t>
            </a:r>
          </a:p>
          <a:p>
            <a:pPr hangingPunct="0">
              <a:buSzPct val="100000"/>
              <a:tabLst>
                <a:tab pos="0" algn="l"/>
                <a:tab pos="422956" algn="l"/>
                <a:tab pos="847411" algn="l"/>
                <a:tab pos="1271866" algn="l"/>
                <a:tab pos="1696321" algn="l"/>
                <a:tab pos="2120776" algn="l"/>
                <a:tab pos="2545231" algn="l"/>
                <a:tab pos="2969686" algn="l"/>
                <a:tab pos="3394142" algn="l"/>
                <a:tab pos="3818598" algn="l"/>
                <a:tab pos="4243053" algn="l"/>
                <a:tab pos="4667507" algn="l"/>
                <a:tab pos="5091963" algn="l"/>
                <a:tab pos="5516416" algn="l"/>
                <a:tab pos="5940874" algn="l"/>
                <a:tab pos="6365327" algn="l"/>
                <a:tab pos="6789784" algn="l"/>
                <a:tab pos="7214238" algn="l"/>
                <a:tab pos="7638695" algn="l"/>
                <a:tab pos="8063148" algn="l"/>
                <a:tab pos="8487605" algn="l"/>
              </a:tabLst>
              <a:defRPr/>
            </a:pPr>
            <a:r>
              <a:rPr lang="de-DE" sz="1000" dirty="0">
                <a:solidFill>
                  <a:srgbClr val="000000"/>
                </a:solidFill>
                <a:ea typeface="Arial Unicode MS" pitchFamily="34" charset="-128"/>
                <a:cs typeface="Arial" pitchFamily="34" charset="0"/>
              </a:rPr>
              <a:t>F3)	Freiburger City </a:t>
            </a:r>
            <a:r>
              <a:rPr lang="de-DE" sz="1000" dirty="0" err="1">
                <a:solidFill>
                  <a:srgbClr val="000000"/>
                </a:solidFill>
                <a:ea typeface="Arial Unicode MS" pitchFamily="34" charset="-128"/>
                <a:cs typeface="Arial" pitchFamily="34" charset="0"/>
              </a:rPr>
              <a:t>Bound</a:t>
            </a:r>
            <a:r>
              <a:rPr lang="de-DE" sz="1000" dirty="0">
                <a:solidFill>
                  <a:srgbClr val="000000"/>
                </a:solidFill>
                <a:ea typeface="Arial Unicode MS" pitchFamily="34" charset="-128"/>
                <a:cs typeface="Arial" pitchFamily="34" charset="0"/>
              </a:rPr>
              <a:t> (alternativ in Breisach)  </a:t>
            </a:r>
            <a:endParaRPr lang="de-DE" sz="1000" dirty="0">
              <a:solidFill>
                <a:srgbClr val="000000"/>
              </a:solidFill>
              <a:latin typeface="+mn-lt"/>
              <a:ea typeface="Arial Unicode MS" pitchFamily="34" charset="-128"/>
              <a:cs typeface="Arial" pitchFamily="34" charset="0"/>
            </a:endParaRPr>
          </a:p>
          <a:p>
            <a:pPr hangingPunct="0">
              <a:buSzPct val="100000"/>
              <a:tabLst>
                <a:tab pos="0" algn="l"/>
                <a:tab pos="422956" algn="l"/>
                <a:tab pos="847411" algn="l"/>
                <a:tab pos="1271866" algn="l"/>
                <a:tab pos="1696321" algn="l"/>
                <a:tab pos="2120776" algn="l"/>
                <a:tab pos="2545231" algn="l"/>
                <a:tab pos="2969686" algn="l"/>
                <a:tab pos="3394142" algn="l"/>
                <a:tab pos="3818598" algn="l"/>
                <a:tab pos="4243053" algn="l"/>
                <a:tab pos="4667507" algn="l"/>
                <a:tab pos="5091963" algn="l"/>
                <a:tab pos="5516416" algn="l"/>
                <a:tab pos="5940874" algn="l"/>
                <a:tab pos="6365327" algn="l"/>
                <a:tab pos="6789784" algn="l"/>
                <a:tab pos="7214238" algn="l"/>
                <a:tab pos="7638695" algn="l"/>
                <a:tab pos="8063148" algn="l"/>
                <a:tab pos="8487605" algn="l"/>
              </a:tabLst>
              <a:defRPr/>
            </a:pPr>
            <a:endParaRPr lang="de-DE" sz="400" b="1" dirty="0">
              <a:solidFill>
                <a:srgbClr val="000000"/>
              </a:solidFill>
              <a:latin typeface="+mn-lt"/>
              <a:ea typeface="Arial Unicode MS" pitchFamily="34" charset="-128"/>
              <a:cs typeface="Arial" pitchFamily="34" charset="0"/>
            </a:endParaRPr>
          </a:p>
          <a:p>
            <a:pPr hangingPunct="0">
              <a:buSzPct val="100000"/>
              <a:tabLst>
                <a:tab pos="0" algn="l"/>
                <a:tab pos="422956" algn="l"/>
                <a:tab pos="847411" algn="l"/>
                <a:tab pos="1271866" algn="l"/>
                <a:tab pos="1696321" algn="l"/>
                <a:tab pos="2120776" algn="l"/>
                <a:tab pos="2545231" algn="l"/>
                <a:tab pos="2969686" algn="l"/>
                <a:tab pos="3394142" algn="l"/>
                <a:tab pos="3818598" algn="l"/>
                <a:tab pos="4243053" algn="l"/>
                <a:tab pos="4667507" algn="l"/>
                <a:tab pos="5091963" algn="l"/>
                <a:tab pos="5516416" algn="l"/>
                <a:tab pos="5940874" algn="l"/>
                <a:tab pos="6365327" algn="l"/>
                <a:tab pos="6789784" algn="l"/>
                <a:tab pos="7214238" algn="l"/>
                <a:tab pos="7638695" algn="l"/>
                <a:tab pos="8063148" algn="l"/>
                <a:tab pos="8487605" algn="l"/>
              </a:tabLst>
              <a:defRPr/>
            </a:pPr>
            <a:endParaRPr lang="de-DE" sz="400" b="1" dirty="0">
              <a:solidFill>
                <a:srgbClr val="000000"/>
              </a:solidFill>
              <a:latin typeface="+mn-lt"/>
              <a:ea typeface="Arial Unicode MS" pitchFamily="34" charset="-128"/>
              <a:cs typeface="Arial" pitchFamily="34" charset="0"/>
            </a:endParaRPr>
          </a:p>
          <a:p>
            <a:pPr hangingPunct="0">
              <a:buSzPct val="100000"/>
              <a:tabLst>
                <a:tab pos="0" algn="l"/>
                <a:tab pos="422956" algn="l"/>
                <a:tab pos="847411" algn="l"/>
                <a:tab pos="1271866" algn="l"/>
                <a:tab pos="1696321" algn="l"/>
                <a:tab pos="2120776" algn="l"/>
                <a:tab pos="2545231" algn="l"/>
                <a:tab pos="2969686" algn="l"/>
                <a:tab pos="3394142" algn="l"/>
                <a:tab pos="3818598" algn="l"/>
                <a:tab pos="4243053" algn="l"/>
                <a:tab pos="4667507" algn="l"/>
                <a:tab pos="5091963" algn="l"/>
                <a:tab pos="5516416" algn="l"/>
                <a:tab pos="5940874" algn="l"/>
                <a:tab pos="6365327" algn="l"/>
                <a:tab pos="6789784" algn="l"/>
                <a:tab pos="7214238" algn="l"/>
                <a:tab pos="7638695" algn="l"/>
                <a:tab pos="8063148" algn="l"/>
                <a:tab pos="8487605" algn="l"/>
              </a:tabLst>
              <a:defRPr/>
            </a:pPr>
            <a:r>
              <a:rPr lang="de-DE" sz="1000" b="1" u="sng" dirty="0">
                <a:solidFill>
                  <a:srgbClr val="000000"/>
                </a:solidFill>
                <a:latin typeface="+mn-lt"/>
                <a:ea typeface="Arial Unicode MS" pitchFamily="34" charset="-128"/>
                <a:cs typeface="Arial" pitchFamily="34" charset="0"/>
              </a:rPr>
              <a:t>Unser Bonus:</a:t>
            </a:r>
          </a:p>
          <a:p>
            <a:pPr hangingPunct="0">
              <a:buSzPct val="100000"/>
              <a:tabLst>
                <a:tab pos="0" algn="l"/>
                <a:tab pos="422956" algn="l"/>
                <a:tab pos="847411" algn="l"/>
                <a:tab pos="1271866" algn="l"/>
                <a:tab pos="1696321" algn="l"/>
                <a:tab pos="2120776" algn="l"/>
                <a:tab pos="2545231" algn="l"/>
                <a:tab pos="2969686" algn="l"/>
                <a:tab pos="3394142" algn="l"/>
                <a:tab pos="3818598" algn="l"/>
                <a:tab pos="4243053" algn="l"/>
                <a:tab pos="4667507" algn="l"/>
                <a:tab pos="5091963" algn="l"/>
                <a:tab pos="5516416" algn="l"/>
                <a:tab pos="5940874" algn="l"/>
                <a:tab pos="6365327" algn="l"/>
                <a:tab pos="6789784" algn="l"/>
                <a:tab pos="7214238" algn="l"/>
                <a:tab pos="7638695" algn="l"/>
                <a:tab pos="8063148" algn="l"/>
                <a:tab pos="8487605" algn="l"/>
              </a:tabLst>
              <a:defRPr/>
            </a:pPr>
            <a:r>
              <a:rPr lang="de-DE" sz="1000" dirty="0">
                <a:solidFill>
                  <a:srgbClr val="000000"/>
                </a:solidFill>
                <a:latin typeface="+mn-lt"/>
                <a:ea typeface="Arial Unicode MS" pitchFamily="34" charset="-128"/>
                <a:cs typeface="Arial" pitchFamily="34" charset="0"/>
              </a:rPr>
              <a:t>Eine kostenlose Beratung durch unseren Erlebnis-pädagogen ist in unserem Angebot enthalten. Er nimmt deshalb im Vorfeld Kontakt mit Ihnen auf. So können eventuelle Besonderheiten geklärt und individuelle Wünsche berücksichtigt werden. </a:t>
            </a:r>
          </a:p>
          <a:p>
            <a:pPr hangingPunct="0">
              <a:buSzPct val="100000"/>
              <a:tabLst>
                <a:tab pos="0" algn="l"/>
                <a:tab pos="422956" algn="l"/>
                <a:tab pos="847411" algn="l"/>
                <a:tab pos="1271866" algn="l"/>
                <a:tab pos="1696321" algn="l"/>
                <a:tab pos="2120776" algn="l"/>
                <a:tab pos="2545231" algn="l"/>
                <a:tab pos="2969686" algn="l"/>
                <a:tab pos="3394142" algn="l"/>
                <a:tab pos="3818598" algn="l"/>
                <a:tab pos="4243053" algn="l"/>
                <a:tab pos="4667507" algn="l"/>
                <a:tab pos="5091963" algn="l"/>
                <a:tab pos="5516416" algn="l"/>
                <a:tab pos="5940874" algn="l"/>
                <a:tab pos="6365327" algn="l"/>
                <a:tab pos="6789784" algn="l"/>
                <a:tab pos="7214238" algn="l"/>
                <a:tab pos="7638695" algn="l"/>
                <a:tab pos="8063148" algn="l"/>
                <a:tab pos="8487605" algn="l"/>
              </a:tabLst>
              <a:defRPr/>
            </a:pPr>
            <a:endParaRPr lang="de-DE" sz="1000" dirty="0">
              <a:solidFill>
                <a:srgbClr val="000000"/>
              </a:solidFill>
              <a:latin typeface="+mn-lt"/>
              <a:ea typeface="Arial Unicode MS" pitchFamily="34" charset="-128"/>
              <a:cs typeface="Arial" pitchFamily="34" charset="0"/>
            </a:endParaRPr>
          </a:p>
          <a:p>
            <a:pPr hangingPunct="0">
              <a:buSzPct val="100000"/>
              <a:tabLst>
                <a:tab pos="0" algn="l"/>
                <a:tab pos="422956" algn="l"/>
                <a:tab pos="847411" algn="l"/>
                <a:tab pos="1271866" algn="l"/>
                <a:tab pos="1696321" algn="l"/>
                <a:tab pos="2120776" algn="l"/>
                <a:tab pos="2545231" algn="l"/>
                <a:tab pos="2969686" algn="l"/>
                <a:tab pos="3394142" algn="l"/>
                <a:tab pos="3818598" algn="l"/>
                <a:tab pos="4243053" algn="l"/>
                <a:tab pos="4667507" algn="l"/>
                <a:tab pos="5091963" algn="l"/>
                <a:tab pos="5516416" algn="l"/>
                <a:tab pos="5940874" algn="l"/>
                <a:tab pos="6365327" algn="l"/>
                <a:tab pos="6789784" algn="l"/>
                <a:tab pos="7214238" algn="l"/>
                <a:tab pos="7638695" algn="l"/>
                <a:tab pos="8063148" algn="l"/>
                <a:tab pos="8487605" algn="l"/>
              </a:tabLst>
              <a:defRPr/>
            </a:pPr>
            <a:endParaRPr lang="de-DE" sz="1000" dirty="0">
              <a:solidFill>
                <a:srgbClr val="000000"/>
              </a:solidFill>
              <a:latin typeface="+mn-lt"/>
              <a:ea typeface="Arial Unicode MS" pitchFamily="34" charset="-128"/>
              <a:cs typeface="Arial" pitchFamily="34" charset="0"/>
            </a:endParaRPr>
          </a:p>
        </p:txBody>
      </p:sp>
      <p:sp>
        <p:nvSpPr>
          <p:cNvPr id="3" name="Freihandform 2"/>
          <p:cNvSpPr/>
          <p:nvPr/>
        </p:nvSpPr>
        <p:spPr>
          <a:xfrm>
            <a:off x="324247" y="1531863"/>
            <a:ext cx="554400" cy="8602035"/>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CFEDFD"/>
          </a:solidFill>
          <a:ln w="9363">
            <a:solidFill>
              <a:schemeClr val="tx1"/>
            </a:solidFill>
            <a:prstDash val="solid"/>
            <a:round/>
          </a:ln>
        </p:spPr>
        <p:txBody>
          <a:bodyPr lIns="82649" tIns="40474" rIns="82649" bIns="40474" anchor="ctr" anchorCtr="1"/>
          <a:lstStyle/>
          <a:p>
            <a:pPr algn="ctr" fontAlgn="auto" hangingPunct="0">
              <a:lnSpc>
                <a:spcPct val="101000"/>
              </a:lnSpc>
              <a:spcBef>
                <a:spcPts val="709"/>
              </a:spcBef>
              <a:spcAft>
                <a:spcPts val="0"/>
              </a:spcAft>
              <a:tabLst>
                <a:tab pos="0" algn="l"/>
                <a:tab pos="424126" algn="l"/>
                <a:tab pos="848599" algn="l"/>
                <a:tab pos="1273073" algn="l"/>
                <a:tab pos="1697545" algn="l"/>
                <a:tab pos="2122020" algn="l"/>
                <a:tab pos="2546492" algn="l"/>
                <a:tab pos="2970964" algn="l"/>
                <a:tab pos="3395430" algn="l"/>
                <a:tab pos="3819901" algn="l"/>
                <a:tab pos="4244375" algn="l"/>
                <a:tab pos="4668849" algn="l"/>
                <a:tab pos="5093320" algn="l"/>
                <a:tab pos="5517793" algn="l"/>
                <a:tab pos="5942267" algn="l"/>
                <a:tab pos="6366740" algn="l"/>
                <a:tab pos="6791204" algn="l"/>
                <a:tab pos="7215676" algn="l"/>
                <a:tab pos="7640150" algn="l"/>
                <a:tab pos="8064621" algn="l"/>
                <a:tab pos="8489095" algn="l"/>
              </a:tabLst>
              <a:defRPr/>
            </a:pPr>
            <a:r>
              <a:rPr lang="de-DE" sz="2100" kern="0" dirty="0">
                <a:effectLst>
                  <a:outerShdw dist="17962" dir="2700000">
                    <a:srgbClr val="000000"/>
                  </a:outerShdw>
                </a:effectLst>
                <a:latin typeface="Verdana" pitchFamily="34"/>
                <a:ea typeface="Arial Unicode MS" pitchFamily="2"/>
                <a:cs typeface="Arial Unicode MS" pitchFamily="2"/>
              </a:rPr>
              <a:t>D</a:t>
            </a:r>
          </a:p>
          <a:p>
            <a:pPr algn="ctr" fontAlgn="auto" hangingPunct="0">
              <a:lnSpc>
                <a:spcPct val="101000"/>
              </a:lnSpc>
              <a:spcBef>
                <a:spcPts val="709"/>
              </a:spcBef>
              <a:spcAft>
                <a:spcPts val="0"/>
              </a:spcAft>
              <a:tabLst>
                <a:tab pos="0" algn="l"/>
                <a:tab pos="424126" algn="l"/>
                <a:tab pos="848599" algn="l"/>
                <a:tab pos="1273073" algn="l"/>
                <a:tab pos="1697545" algn="l"/>
                <a:tab pos="2122020" algn="l"/>
                <a:tab pos="2546492" algn="l"/>
                <a:tab pos="2970964" algn="l"/>
                <a:tab pos="3395430" algn="l"/>
                <a:tab pos="3819901" algn="l"/>
                <a:tab pos="4244375" algn="l"/>
                <a:tab pos="4668849" algn="l"/>
                <a:tab pos="5093320" algn="l"/>
                <a:tab pos="5517793" algn="l"/>
                <a:tab pos="5942267" algn="l"/>
                <a:tab pos="6366740" algn="l"/>
                <a:tab pos="6791204" algn="l"/>
                <a:tab pos="7215676" algn="l"/>
                <a:tab pos="7640150" algn="l"/>
                <a:tab pos="8064621" algn="l"/>
                <a:tab pos="8489095" algn="l"/>
              </a:tabLst>
              <a:defRPr/>
            </a:pPr>
            <a:r>
              <a:rPr lang="de-DE" sz="2100" kern="0" dirty="0">
                <a:effectLst>
                  <a:outerShdw dist="17962" dir="2700000">
                    <a:srgbClr val="000000"/>
                  </a:outerShdw>
                </a:effectLst>
                <a:latin typeface="Verdana" pitchFamily="34"/>
                <a:ea typeface="Arial Unicode MS" pitchFamily="2"/>
                <a:cs typeface="Arial Unicode MS" pitchFamily="2"/>
              </a:rPr>
              <a:t>-</a:t>
            </a:r>
          </a:p>
          <a:p>
            <a:pPr algn="ctr" fontAlgn="auto" hangingPunct="0">
              <a:lnSpc>
                <a:spcPct val="101000"/>
              </a:lnSpc>
              <a:spcBef>
                <a:spcPts val="709"/>
              </a:spcBef>
              <a:spcAft>
                <a:spcPts val="0"/>
              </a:spcAft>
              <a:tabLst>
                <a:tab pos="0" algn="l"/>
                <a:tab pos="424126" algn="l"/>
                <a:tab pos="848599" algn="l"/>
                <a:tab pos="1273073" algn="l"/>
                <a:tab pos="1697545" algn="l"/>
                <a:tab pos="2122020" algn="l"/>
                <a:tab pos="2546492" algn="l"/>
                <a:tab pos="2970964" algn="l"/>
                <a:tab pos="3395430" algn="l"/>
                <a:tab pos="3819901" algn="l"/>
                <a:tab pos="4244375" algn="l"/>
                <a:tab pos="4668849" algn="l"/>
                <a:tab pos="5093320" algn="l"/>
                <a:tab pos="5517793" algn="l"/>
                <a:tab pos="5942267" algn="l"/>
                <a:tab pos="6366740" algn="l"/>
                <a:tab pos="6791204" algn="l"/>
                <a:tab pos="7215676" algn="l"/>
                <a:tab pos="7640150" algn="l"/>
                <a:tab pos="8064621" algn="l"/>
                <a:tab pos="8489095" algn="l"/>
              </a:tabLst>
              <a:defRPr/>
            </a:pPr>
            <a:r>
              <a:rPr lang="de-DE" sz="2100" kern="0" dirty="0">
                <a:effectLst>
                  <a:outerShdw dist="17962" dir="2700000">
                    <a:srgbClr val="000000"/>
                  </a:outerShdw>
                </a:effectLst>
                <a:latin typeface="Verdana" pitchFamily="34"/>
                <a:ea typeface="Arial Unicode MS" pitchFamily="2"/>
                <a:cs typeface="Arial Unicode MS" pitchFamily="2"/>
              </a:rPr>
              <a:t>F</a:t>
            </a:r>
          </a:p>
          <a:p>
            <a:pPr algn="ctr" fontAlgn="auto" hangingPunct="0">
              <a:lnSpc>
                <a:spcPct val="101000"/>
              </a:lnSpc>
              <a:spcBef>
                <a:spcPts val="709"/>
              </a:spcBef>
              <a:spcAft>
                <a:spcPts val="0"/>
              </a:spcAft>
              <a:tabLst>
                <a:tab pos="0" algn="l"/>
                <a:tab pos="424126" algn="l"/>
                <a:tab pos="848599" algn="l"/>
                <a:tab pos="1273073" algn="l"/>
                <a:tab pos="1697545" algn="l"/>
                <a:tab pos="2122020" algn="l"/>
                <a:tab pos="2546492" algn="l"/>
                <a:tab pos="2970964" algn="l"/>
                <a:tab pos="3395430" algn="l"/>
                <a:tab pos="3819901" algn="l"/>
                <a:tab pos="4244375" algn="l"/>
                <a:tab pos="4668849" algn="l"/>
                <a:tab pos="5093320" algn="l"/>
                <a:tab pos="5517793" algn="l"/>
                <a:tab pos="5942267" algn="l"/>
                <a:tab pos="6366740" algn="l"/>
                <a:tab pos="6791204" algn="l"/>
                <a:tab pos="7215676" algn="l"/>
                <a:tab pos="7640150" algn="l"/>
                <a:tab pos="8064621" algn="l"/>
                <a:tab pos="8489095" algn="l"/>
              </a:tabLst>
              <a:defRPr/>
            </a:pPr>
            <a:endParaRPr lang="de-DE" sz="2100" kern="0" dirty="0">
              <a:effectLst>
                <a:outerShdw dist="17962" dir="2700000">
                  <a:srgbClr val="000000"/>
                </a:outerShdw>
              </a:effectLst>
              <a:latin typeface="Verdana" pitchFamily="34"/>
              <a:ea typeface="Arial Unicode MS" pitchFamily="2"/>
              <a:cs typeface="Arial Unicode MS" pitchFamily="2"/>
            </a:endParaRPr>
          </a:p>
          <a:p>
            <a:pPr algn="ctr" fontAlgn="auto" hangingPunct="0">
              <a:lnSpc>
                <a:spcPct val="101000"/>
              </a:lnSpc>
              <a:spcBef>
                <a:spcPts val="709"/>
              </a:spcBef>
              <a:spcAft>
                <a:spcPts val="0"/>
              </a:spcAft>
              <a:tabLst>
                <a:tab pos="0" algn="l"/>
                <a:tab pos="424126" algn="l"/>
                <a:tab pos="848599" algn="l"/>
                <a:tab pos="1273073" algn="l"/>
                <a:tab pos="1697545" algn="l"/>
                <a:tab pos="2122020" algn="l"/>
                <a:tab pos="2546492" algn="l"/>
                <a:tab pos="2970964" algn="l"/>
                <a:tab pos="3395430" algn="l"/>
                <a:tab pos="3819901" algn="l"/>
                <a:tab pos="4244375" algn="l"/>
                <a:tab pos="4668849" algn="l"/>
                <a:tab pos="5093320" algn="l"/>
                <a:tab pos="5517793" algn="l"/>
                <a:tab pos="5942267" algn="l"/>
                <a:tab pos="6366740" algn="l"/>
                <a:tab pos="6791204" algn="l"/>
                <a:tab pos="7215676" algn="l"/>
                <a:tab pos="7640150" algn="l"/>
                <a:tab pos="8064621" algn="l"/>
                <a:tab pos="8489095" algn="l"/>
              </a:tabLst>
              <a:defRPr/>
            </a:pPr>
            <a:r>
              <a:rPr lang="de-DE" sz="2100" kern="0" dirty="0">
                <a:effectLst>
                  <a:outerShdw dist="17962" dir="2700000">
                    <a:srgbClr val="000000"/>
                  </a:outerShdw>
                </a:effectLst>
                <a:latin typeface="Verdana" pitchFamily="34"/>
                <a:ea typeface="Arial Unicode MS" pitchFamily="2"/>
                <a:cs typeface="Arial Unicode MS" pitchFamily="2"/>
              </a:rPr>
              <a:t>S</a:t>
            </a:r>
          </a:p>
          <a:p>
            <a:pPr algn="ctr" fontAlgn="auto" hangingPunct="0">
              <a:lnSpc>
                <a:spcPct val="101000"/>
              </a:lnSpc>
              <a:spcBef>
                <a:spcPts val="709"/>
              </a:spcBef>
              <a:spcAft>
                <a:spcPts val="0"/>
              </a:spcAft>
              <a:tabLst>
                <a:tab pos="0" algn="l"/>
                <a:tab pos="424126" algn="l"/>
                <a:tab pos="848599" algn="l"/>
                <a:tab pos="1273073" algn="l"/>
                <a:tab pos="1697545" algn="l"/>
                <a:tab pos="2122020" algn="l"/>
                <a:tab pos="2546492" algn="l"/>
                <a:tab pos="2970964" algn="l"/>
                <a:tab pos="3395430" algn="l"/>
                <a:tab pos="3819901" algn="l"/>
                <a:tab pos="4244375" algn="l"/>
                <a:tab pos="4668849" algn="l"/>
                <a:tab pos="5093320" algn="l"/>
                <a:tab pos="5517793" algn="l"/>
                <a:tab pos="5942267" algn="l"/>
                <a:tab pos="6366740" algn="l"/>
                <a:tab pos="6791204" algn="l"/>
                <a:tab pos="7215676" algn="l"/>
                <a:tab pos="7640150" algn="l"/>
                <a:tab pos="8064621" algn="l"/>
                <a:tab pos="8489095" algn="l"/>
              </a:tabLst>
              <a:defRPr/>
            </a:pPr>
            <a:r>
              <a:rPr lang="de-DE" sz="2100" kern="0" dirty="0">
                <a:effectLst>
                  <a:outerShdw dist="17962" dir="2700000">
                    <a:srgbClr val="000000"/>
                  </a:outerShdw>
                </a:effectLst>
                <a:latin typeface="Verdana" pitchFamily="34"/>
                <a:ea typeface="Arial Unicode MS" pitchFamily="2"/>
                <a:cs typeface="Arial Unicode MS" pitchFamily="2"/>
              </a:rPr>
              <a:t>P</a:t>
            </a:r>
          </a:p>
          <a:p>
            <a:pPr algn="ctr" fontAlgn="auto" hangingPunct="0">
              <a:lnSpc>
                <a:spcPct val="101000"/>
              </a:lnSpc>
              <a:spcBef>
                <a:spcPts val="709"/>
              </a:spcBef>
              <a:spcAft>
                <a:spcPts val="0"/>
              </a:spcAft>
              <a:tabLst>
                <a:tab pos="0" algn="l"/>
                <a:tab pos="424126" algn="l"/>
                <a:tab pos="848599" algn="l"/>
                <a:tab pos="1273073" algn="l"/>
                <a:tab pos="1697545" algn="l"/>
                <a:tab pos="2122020" algn="l"/>
                <a:tab pos="2546492" algn="l"/>
                <a:tab pos="2970964" algn="l"/>
                <a:tab pos="3395430" algn="l"/>
                <a:tab pos="3819901" algn="l"/>
                <a:tab pos="4244375" algn="l"/>
                <a:tab pos="4668849" algn="l"/>
                <a:tab pos="5093320" algn="l"/>
                <a:tab pos="5517793" algn="l"/>
                <a:tab pos="5942267" algn="l"/>
                <a:tab pos="6366740" algn="l"/>
                <a:tab pos="6791204" algn="l"/>
                <a:tab pos="7215676" algn="l"/>
                <a:tab pos="7640150" algn="l"/>
                <a:tab pos="8064621" algn="l"/>
                <a:tab pos="8489095" algn="l"/>
              </a:tabLst>
              <a:defRPr/>
            </a:pPr>
            <a:r>
              <a:rPr lang="de-DE" sz="2100" kern="0" dirty="0">
                <a:effectLst>
                  <a:outerShdw dist="17962" dir="2700000">
                    <a:srgbClr val="000000"/>
                  </a:outerShdw>
                </a:effectLst>
                <a:latin typeface="Verdana" pitchFamily="34"/>
                <a:ea typeface="Arial Unicode MS" pitchFamily="2"/>
                <a:cs typeface="Arial Unicode MS" pitchFamily="2"/>
              </a:rPr>
              <a:t>E</a:t>
            </a:r>
          </a:p>
          <a:p>
            <a:pPr algn="ctr" fontAlgn="auto" hangingPunct="0">
              <a:lnSpc>
                <a:spcPct val="101000"/>
              </a:lnSpc>
              <a:spcBef>
                <a:spcPts val="709"/>
              </a:spcBef>
              <a:spcAft>
                <a:spcPts val="0"/>
              </a:spcAft>
              <a:tabLst>
                <a:tab pos="0" algn="l"/>
                <a:tab pos="424126" algn="l"/>
                <a:tab pos="848599" algn="l"/>
                <a:tab pos="1273073" algn="l"/>
                <a:tab pos="1697545" algn="l"/>
                <a:tab pos="2122020" algn="l"/>
                <a:tab pos="2546492" algn="l"/>
                <a:tab pos="2970964" algn="l"/>
                <a:tab pos="3395430" algn="l"/>
                <a:tab pos="3819901" algn="l"/>
                <a:tab pos="4244375" algn="l"/>
                <a:tab pos="4668849" algn="l"/>
                <a:tab pos="5093320" algn="l"/>
                <a:tab pos="5517793" algn="l"/>
                <a:tab pos="5942267" algn="l"/>
                <a:tab pos="6366740" algn="l"/>
                <a:tab pos="6791204" algn="l"/>
                <a:tab pos="7215676" algn="l"/>
                <a:tab pos="7640150" algn="l"/>
                <a:tab pos="8064621" algn="l"/>
                <a:tab pos="8489095" algn="l"/>
              </a:tabLst>
              <a:defRPr/>
            </a:pPr>
            <a:r>
              <a:rPr lang="de-DE" sz="2100" kern="0" dirty="0">
                <a:effectLst>
                  <a:outerShdw dist="17962" dir="2700000">
                    <a:srgbClr val="000000"/>
                  </a:outerShdw>
                </a:effectLst>
                <a:latin typeface="Verdana" pitchFamily="34"/>
                <a:ea typeface="Arial Unicode MS" pitchFamily="2"/>
                <a:cs typeface="Arial Unicode MS" pitchFamily="2"/>
              </a:rPr>
              <a:t>Z</a:t>
            </a:r>
          </a:p>
          <a:p>
            <a:pPr algn="ctr" fontAlgn="auto" hangingPunct="0">
              <a:lnSpc>
                <a:spcPct val="101000"/>
              </a:lnSpc>
              <a:spcBef>
                <a:spcPts val="709"/>
              </a:spcBef>
              <a:spcAft>
                <a:spcPts val="0"/>
              </a:spcAft>
              <a:tabLst>
                <a:tab pos="0" algn="l"/>
                <a:tab pos="424126" algn="l"/>
                <a:tab pos="848599" algn="l"/>
                <a:tab pos="1273073" algn="l"/>
                <a:tab pos="1697545" algn="l"/>
                <a:tab pos="2122020" algn="l"/>
                <a:tab pos="2546492" algn="l"/>
                <a:tab pos="2970964" algn="l"/>
                <a:tab pos="3395430" algn="l"/>
                <a:tab pos="3819901" algn="l"/>
                <a:tab pos="4244375" algn="l"/>
                <a:tab pos="4668849" algn="l"/>
                <a:tab pos="5093320" algn="l"/>
                <a:tab pos="5517793" algn="l"/>
                <a:tab pos="5942267" algn="l"/>
                <a:tab pos="6366740" algn="l"/>
                <a:tab pos="6791204" algn="l"/>
                <a:tab pos="7215676" algn="l"/>
                <a:tab pos="7640150" algn="l"/>
                <a:tab pos="8064621" algn="l"/>
                <a:tab pos="8489095" algn="l"/>
              </a:tabLst>
              <a:defRPr/>
            </a:pPr>
            <a:r>
              <a:rPr lang="de-DE" sz="2100" kern="0" dirty="0">
                <a:effectLst>
                  <a:outerShdw dist="17962" dir="2700000">
                    <a:srgbClr val="000000"/>
                  </a:outerShdw>
                </a:effectLst>
                <a:latin typeface="Verdana" pitchFamily="34"/>
                <a:ea typeface="Arial Unicode MS" pitchFamily="2"/>
                <a:cs typeface="Arial Unicode MS" pitchFamily="2"/>
              </a:rPr>
              <a:t>I</a:t>
            </a:r>
          </a:p>
          <a:p>
            <a:pPr algn="ctr" fontAlgn="auto" hangingPunct="0">
              <a:lnSpc>
                <a:spcPct val="101000"/>
              </a:lnSpc>
              <a:spcBef>
                <a:spcPts val="709"/>
              </a:spcBef>
              <a:spcAft>
                <a:spcPts val="0"/>
              </a:spcAft>
              <a:tabLst>
                <a:tab pos="0" algn="l"/>
                <a:tab pos="424126" algn="l"/>
                <a:tab pos="848599" algn="l"/>
                <a:tab pos="1273073" algn="l"/>
                <a:tab pos="1697545" algn="l"/>
                <a:tab pos="2122020" algn="l"/>
                <a:tab pos="2546492" algn="l"/>
                <a:tab pos="2970964" algn="l"/>
                <a:tab pos="3395430" algn="l"/>
                <a:tab pos="3819901" algn="l"/>
                <a:tab pos="4244375" algn="l"/>
                <a:tab pos="4668849" algn="l"/>
                <a:tab pos="5093320" algn="l"/>
                <a:tab pos="5517793" algn="l"/>
                <a:tab pos="5942267" algn="l"/>
                <a:tab pos="6366740" algn="l"/>
                <a:tab pos="6791204" algn="l"/>
                <a:tab pos="7215676" algn="l"/>
                <a:tab pos="7640150" algn="l"/>
                <a:tab pos="8064621" algn="l"/>
                <a:tab pos="8489095" algn="l"/>
              </a:tabLst>
              <a:defRPr/>
            </a:pPr>
            <a:r>
              <a:rPr lang="de-DE" sz="2100" kern="0" dirty="0">
                <a:effectLst>
                  <a:outerShdw dist="17962" dir="2700000">
                    <a:srgbClr val="000000"/>
                  </a:outerShdw>
                </a:effectLst>
                <a:latin typeface="Verdana" pitchFamily="34"/>
                <a:ea typeface="Arial Unicode MS" pitchFamily="2"/>
                <a:cs typeface="Arial Unicode MS" pitchFamily="2"/>
              </a:rPr>
              <a:t>A</a:t>
            </a:r>
          </a:p>
          <a:p>
            <a:pPr algn="ctr" fontAlgn="auto" hangingPunct="0">
              <a:lnSpc>
                <a:spcPct val="101000"/>
              </a:lnSpc>
              <a:spcBef>
                <a:spcPts val="709"/>
              </a:spcBef>
              <a:spcAft>
                <a:spcPts val="0"/>
              </a:spcAft>
              <a:tabLst>
                <a:tab pos="0" algn="l"/>
                <a:tab pos="424126" algn="l"/>
                <a:tab pos="848599" algn="l"/>
                <a:tab pos="1273073" algn="l"/>
                <a:tab pos="1697545" algn="l"/>
                <a:tab pos="2122020" algn="l"/>
                <a:tab pos="2546492" algn="l"/>
                <a:tab pos="2970964" algn="l"/>
                <a:tab pos="3395430" algn="l"/>
                <a:tab pos="3819901" algn="l"/>
                <a:tab pos="4244375" algn="l"/>
                <a:tab pos="4668849" algn="l"/>
                <a:tab pos="5093320" algn="l"/>
                <a:tab pos="5517793" algn="l"/>
                <a:tab pos="5942267" algn="l"/>
                <a:tab pos="6366740" algn="l"/>
                <a:tab pos="6791204" algn="l"/>
                <a:tab pos="7215676" algn="l"/>
                <a:tab pos="7640150" algn="l"/>
                <a:tab pos="8064621" algn="l"/>
                <a:tab pos="8489095" algn="l"/>
              </a:tabLst>
              <a:defRPr/>
            </a:pPr>
            <a:r>
              <a:rPr lang="de-DE" sz="2100" kern="0" dirty="0">
                <a:effectLst>
                  <a:outerShdw dist="17962" dir="2700000">
                    <a:srgbClr val="000000"/>
                  </a:outerShdw>
                </a:effectLst>
                <a:latin typeface="Verdana" pitchFamily="34"/>
                <a:ea typeface="Arial Unicode MS" pitchFamily="2"/>
                <a:cs typeface="Arial Unicode MS" pitchFamily="2"/>
              </a:rPr>
              <a:t>L</a:t>
            </a:r>
          </a:p>
          <a:p>
            <a:pPr algn="ctr" fontAlgn="auto" hangingPunct="0">
              <a:lnSpc>
                <a:spcPct val="101000"/>
              </a:lnSpc>
              <a:spcBef>
                <a:spcPts val="709"/>
              </a:spcBef>
              <a:spcAft>
                <a:spcPts val="0"/>
              </a:spcAft>
              <a:tabLst>
                <a:tab pos="0" algn="l"/>
                <a:tab pos="424126" algn="l"/>
                <a:tab pos="848599" algn="l"/>
                <a:tab pos="1273073" algn="l"/>
                <a:tab pos="1697545" algn="l"/>
                <a:tab pos="2122020" algn="l"/>
                <a:tab pos="2546492" algn="l"/>
                <a:tab pos="2970964" algn="l"/>
                <a:tab pos="3395430" algn="l"/>
                <a:tab pos="3819901" algn="l"/>
                <a:tab pos="4244375" algn="l"/>
                <a:tab pos="4668849" algn="l"/>
                <a:tab pos="5093320" algn="l"/>
                <a:tab pos="5517793" algn="l"/>
                <a:tab pos="5942267" algn="l"/>
                <a:tab pos="6366740" algn="l"/>
                <a:tab pos="6791204" algn="l"/>
                <a:tab pos="7215676" algn="l"/>
                <a:tab pos="7640150" algn="l"/>
                <a:tab pos="8064621" algn="l"/>
                <a:tab pos="8489095" algn="l"/>
              </a:tabLst>
              <a:defRPr/>
            </a:pPr>
            <a:endParaRPr lang="de-DE" sz="2100" kern="0" dirty="0">
              <a:effectLst>
                <a:outerShdw dist="17962" dir="2700000">
                  <a:srgbClr val="000000"/>
                </a:outerShdw>
              </a:effectLst>
              <a:latin typeface="Verdana" pitchFamily="34"/>
              <a:ea typeface="Arial Unicode MS" pitchFamily="2"/>
              <a:cs typeface="Arial Unicode MS" pitchFamily="2"/>
            </a:endParaRPr>
          </a:p>
        </p:txBody>
      </p:sp>
      <p:sp>
        <p:nvSpPr>
          <p:cNvPr id="13327" name="Freihandform 20"/>
          <p:cNvSpPr>
            <a:spLocks/>
          </p:cNvSpPr>
          <p:nvPr/>
        </p:nvSpPr>
        <p:spPr bwMode="auto">
          <a:xfrm>
            <a:off x="878647" y="1531863"/>
            <a:ext cx="6286360" cy="576064"/>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CFEDFD"/>
          </a:solidFill>
          <a:ln w="12600">
            <a:solidFill>
              <a:srgbClr val="000000"/>
            </a:solidFill>
            <a:miter lim="800000"/>
            <a:headEnd/>
            <a:tailEnd/>
          </a:ln>
        </p:spPr>
        <p:txBody>
          <a:bodyPr lIns="85033" tIns="44214" rIns="85033" bIns="44214" anchor="ctr" anchorCtr="1"/>
          <a:lstStyle/>
          <a:p>
            <a:pPr algn="ctr" fontAlgn="auto" hangingPunct="0">
              <a:spcBef>
                <a:spcPts val="590"/>
              </a:spcBef>
              <a:spcAft>
                <a:spcPts val="0"/>
              </a:spcAft>
              <a:tabLst>
                <a:tab pos="0" algn="l"/>
                <a:tab pos="424126" algn="l"/>
                <a:tab pos="848599" algn="l"/>
                <a:tab pos="1273073" algn="l"/>
                <a:tab pos="1697545" algn="l"/>
                <a:tab pos="2122020" algn="l"/>
                <a:tab pos="2546492" algn="l"/>
                <a:tab pos="2970964" algn="l"/>
                <a:tab pos="3395430" algn="l"/>
                <a:tab pos="3819901" algn="l"/>
                <a:tab pos="4244375" algn="l"/>
                <a:tab pos="4668849" algn="l"/>
                <a:tab pos="5093320" algn="l"/>
                <a:tab pos="5517793" algn="l"/>
                <a:tab pos="5942267" algn="l"/>
                <a:tab pos="6366740" algn="l"/>
                <a:tab pos="6791204" algn="l"/>
                <a:tab pos="7215676" algn="l"/>
                <a:tab pos="7640150" algn="l"/>
                <a:tab pos="8064621" algn="l"/>
                <a:tab pos="8489095" algn="l"/>
              </a:tabLst>
              <a:defRPr sz="1800" b="0" i="0" u="none" strike="noStrike" kern="0" cap="none" spc="0" baseline="0">
                <a:solidFill>
                  <a:srgbClr val="000000"/>
                </a:solidFill>
                <a:uFillTx/>
              </a:defRPr>
            </a:pPr>
            <a:r>
              <a:rPr lang="de-DE" sz="1300" b="1" kern="0" dirty="0">
                <a:solidFill>
                  <a:srgbClr val="000000"/>
                </a:solidFill>
                <a:latin typeface="Verdana" pitchFamily="34"/>
                <a:ea typeface="Arial Unicode MS" pitchFamily="2"/>
                <a:cs typeface="Arial Unicode MS" pitchFamily="2"/>
              </a:rPr>
              <a:t>HALLO DEUTSCHLAND – BONJOUR LA FRANCE</a:t>
            </a:r>
          </a:p>
          <a:p>
            <a:pPr algn="ctr" fontAlgn="auto" hangingPunct="0">
              <a:spcBef>
                <a:spcPts val="590"/>
              </a:spcBef>
              <a:spcAft>
                <a:spcPts val="0"/>
              </a:spcAft>
              <a:tabLst>
                <a:tab pos="0" algn="l"/>
                <a:tab pos="424126" algn="l"/>
                <a:tab pos="848599" algn="l"/>
                <a:tab pos="1273073" algn="l"/>
                <a:tab pos="1697545" algn="l"/>
                <a:tab pos="2122020" algn="l"/>
                <a:tab pos="2546492" algn="l"/>
                <a:tab pos="2970964" algn="l"/>
                <a:tab pos="3395430" algn="l"/>
                <a:tab pos="3819901" algn="l"/>
                <a:tab pos="4244375" algn="l"/>
                <a:tab pos="4668849" algn="l"/>
                <a:tab pos="5093320" algn="l"/>
                <a:tab pos="5517793" algn="l"/>
                <a:tab pos="5942267" algn="l"/>
                <a:tab pos="6366740" algn="l"/>
                <a:tab pos="6791204" algn="l"/>
                <a:tab pos="7215676" algn="l"/>
                <a:tab pos="7640150" algn="l"/>
                <a:tab pos="8064621" algn="l"/>
                <a:tab pos="8489095" algn="l"/>
              </a:tabLst>
              <a:defRPr sz="1800" b="0" i="0" u="none" strike="noStrike" kern="0" cap="none" spc="0" baseline="0">
                <a:solidFill>
                  <a:srgbClr val="000000"/>
                </a:solidFill>
                <a:uFillTx/>
              </a:defRPr>
            </a:pPr>
            <a:r>
              <a:rPr lang="de-DE" sz="1050" kern="0" dirty="0">
                <a:solidFill>
                  <a:srgbClr val="000000"/>
                </a:solidFill>
                <a:latin typeface="Verdana" pitchFamily="34"/>
                <a:ea typeface="Arial Unicode MS" pitchFamily="2"/>
                <a:cs typeface="Arial Unicode MS" pitchFamily="2"/>
              </a:rPr>
              <a:t>(inkl. 2 Bausteine)</a:t>
            </a:r>
          </a:p>
        </p:txBody>
      </p:sp>
      <p:pic>
        <p:nvPicPr>
          <p:cNvPr id="18446" name="Picture 17" descr="Logoblau copie"/>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000" y="1584682"/>
            <a:ext cx="525600" cy="5256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18447" name="Picture 11" descr="C:\Users\trudi.rothenbaecher\AppData\Local\Microsoft\Windows\Temporary Internet Files\Content.Outlook\68DXZ1XO\Welle_transparent_weiss.png"/>
          <p:cNvPicPr>
            <a:picLocks noChangeAspect="1" noChangeArrowheads="1"/>
          </p:cNvPicPr>
          <p:nvPr/>
        </p:nvPicPr>
        <p:blipFill>
          <a:blip r:embed="rId4" cstate="print">
            <a:extLst>
              <a:ext uri="{28A0092B-C50C-407E-A947-70E740481C1C}">
                <a14:useLocalDpi xmlns:a14="http://schemas.microsoft.com/office/drawing/2010/main" val="0"/>
              </a:ext>
            </a:extLst>
          </a:blip>
          <a:srcRect t="3622" b="53589"/>
          <a:stretch>
            <a:fillRect/>
          </a:stretch>
        </p:blipFill>
        <p:spPr bwMode="auto">
          <a:xfrm>
            <a:off x="0" y="-52388"/>
            <a:ext cx="7561263" cy="149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feld 19"/>
          <p:cNvSpPr txBox="1"/>
          <p:nvPr/>
        </p:nvSpPr>
        <p:spPr>
          <a:xfrm>
            <a:off x="755650" y="163513"/>
            <a:ext cx="1776413" cy="373062"/>
          </a:xfrm>
          <a:prstGeom prst="rect">
            <a:avLst/>
          </a:prstGeom>
          <a:noFill/>
        </p:spPr>
        <p:txBody>
          <a:bodyPr lIns="94775" tIns="47388" rIns="94775" bIns="47388">
            <a:spAutoFit/>
          </a:bodyPr>
          <a:lstStyle/>
          <a:p>
            <a:pPr>
              <a:defRPr/>
            </a:pPr>
            <a:r>
              <a:rPr lang="de-DE" sz="900" dirty="0">
                <a:solidFill>
                  <a:schemeClr val="accent1">
                    <a:lumMod val="75000"/>
                  </a:schemeClr>
                </a:solidFill>
                <a:latin typeface="+mn-lt"/>
              </a:rPr>
              <a:t>Jugendherberge Breisach</a:t>
            </a:r>
          </a:p>
          <a:p>
            <a:pPr>
              <a:defRPr/>
            </a:pPr>
            <a:r>
              <a:rPr lang="de-DE" sz="900" dirty="0">
                <a:solidFill>
                  <a:schemeClr val="accent1">
                    <a:lumMod val="75000"/>
                  </a:schemeClr>
                </a:solidFill>
                <a:latin typeface="+mn-lt"/>
              </a:rPr>
              <a:t>Programmangebote 2022</a:t>
            </a:r>
            <a:endParaRPr lang="de-DE" sz="900" dirty="0">
              <a:solidFill>
                <a:schemeClr val="accent1">
                  <a:lumMod val="75000"/>
                </a:schemeClr>
              </a:solidFill>
              <a:effectLst>
                <a:outerShdw blurRad="38100" dist="38100" dir="2700000" algn="tl">
                  <a:srgbClr val="000000">
                    <a:alpha val="43137"/>
                  </a:srgbClr>
                </a:outerShdw>
              </a:effectLst>
              <a:latin typeface="Arial Black" pitchFamily="34" charset="0"/>
            </a:endParaRPr>
          </a:p>
        </p:txBody>
      </p:sp>
      <p:pic>
        <p:nvPicPr>
          <p:cNvPr id="18449" name="Picture 13"/>
          <p:cNvPicPr>
            <a:picLocks noChangeAspect="1" noChangeArrowheads="1"/>
          </p:cNvPicPr>
          <p:nvPr/>
        </p:nvPicPr>
        <p:blipFill>
          <a:blip r:embed="rId5">
            <a:extLst>
              <a:ext uri="{28A0092B-C50C-407E-A947-70E740481C1C}">
                <a14:useLocalDpi xmlns:a14="http://schemas.microsoft.com/office/drawing/2010/main" val="0"/>
              </a:ext>
            </a:extLst>
          </a:blip>
          <a:srcRect l="6758" t="1770" b="2287"/>
          <a:stretch>
            <a:fillRect/>
          </a:stretch>
        </p:blipFill>
        <p:spPr bwMode="auto">
          <a:xfrm>
            <a:off x="396875" y="176213"/>
            <a:ext cx="349250" cy="350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51" name="Picture 14" descr="C:\Users\trudi.rothenbaecher\AppData\Local\Microsoft\Windows\Temporary Internet Files\Content.Outlook\68DXZ1XO\HI-logo-with-r_colour_15mm.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7797" y="10207626"/>
            <a:ext cx="323936" cy="32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2" name="Grafik 6"/>
          <p:cNvPicPr>
            <a:picLocks noChangeAspect="1"/>
          </p:cNvPicPr>
          <p:nvPr/>
        </p:nvPicPr>
        <p:blipFill>
          <a:blip r:embed="rId7" cstate="print">
            <a:lum contrast="20000"/>
            <a:extLst>
              <a:ext uri="{28A0092B-C50C-407E-A947-70E740481C1C}">
                <a14:useLocalDpi xmlns:a14="http://schemas.microsoft.com/office/drawing/2010/main" val="0"/>
              </a:ext>
            </a:extLst>
          </a:blip>
          <a:srcRect/>
          <a:stretch>
            <a:fillRect/>
          </a:stretch>
        </p:blipFill>
        <p:spPr bwMode="auto">
          <a:xfrm>
            <a:off x="5697202" y="10227463"/>
            <a:ext cx="1467805" cy="3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Freihandform 20"/>
          <p:cNvSpPr/>
          <p:nvPr/>
        </p:nvSpPr>
        <p:spPr>
          <a:xfrm>
            <a:off x="3708573" y="884238"/>
            <a:ext cx="3672458" cy="623887"/>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lIns="68468" tIns="33527" rIns="68468" bIns="33527" anchor="ctr"/>
          <a:lstStyle/>
          <a:p>
            <a:pPr hangingPunct="0">
              <a:lnSpc>
                <a:spcPct val="118000"/>
              </a:lnSpc>
              <a:spcBef>
                <a:spcPts val="587"/>
              </a:spcBef>
              <a:tabLst>
                <a:tab pos="0" algn="l"/>
                <a:tab pos="351346" algn="l"/>
                <a:tab pos="702980" algn="l"/>
                <a:tab pos="1054615" algn="l"/>
                <a:tab pos="1406248" algn="l"/>
                <a:tab pos="1757880" algn="l"/>
                <a:tab pos="2109515" algn="l"/>
                <a:tab pos="2461146" algn="l"/>
                <a:tab pos="2812773" algn="l"/>
                <a:tab pos="3164407" algn="l"/>
                <a:tab pos="3516041" algn="l"/>
                <a:tab pos="3867674" algn="l"/>
                <a:tab pos="4219306" algn="l"/>
                <a:tab pos="4570940" algn="l"/>
                <a:tab pos="4922573" algn="l"/>
                <a:tab pos="5274207" algn="l"/>
                <a:tab pos="5625833" algn="l"/>
                <a:tab pos="5977465" algn="l"/>
                <a:tab pos="6329101" algn="l"/>
                <a:tab pos="6680732" algn="l"/>
                <a:tab pos="7032367" algn="l"/>
              </a:tabLst>
              <a:defRPr sz="1800" b="0" i="0" u="none" strike="noStrike" kern="0" cap="none" spc="0" baseline="0">
                <a:solidFill>
                  <a:srgbClr val="000000"/>
                </a:solidFill>
                <a:uFillTx/>
              </a:defRPr>
            </a:pPr>
            <a:endParaRPr lang="de-DE" sz="2000" kern="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2" name="Textfeld 1"/>
          <p:cNvSpPr txBox="1"/>
          <p:nvPr/>
        </p:nvSpPr>
        <p:spPr>
          <a:xfrm>
            <a:off x="972320" y="2107927"/>
            <a:ext cx="6160490" cy="577081"/>
          </a:xfrm>
          <a:prstGeom prst="rect">
            <a:avLst/>
          </a:prstGeom>
          <a:noFill/>
          <a:ln>
            <a:noFill/>
          </a:ln>
        </p:spPr>
        <p:txBody>
          <a:bodyPr wrap="square" rtlCol="0">
            <a:spAutoFit/>
          </a:bodyPr>
          <a:lstStyle/>
          <a:p>
            <a:pPr lvl="0" hangingPunct="0">
              <a:tabLst>
                <a:tab pos="0" algn="l"/>
                <a:tab pos="422869" algn="l"/>
                <a:tab pos="847380" algn="l"/>
                <a:tab pos="1270247" algn="l"/>
                <a:tab pos="1694760" algn="l"/>
                <a:tab pos="2119273" algn="l"/>
                <a:tab pos="2543786" algn="l"/>
                <a:tab pos="2968299" algn="l"/>
                <a:tab pos="3392811" algn="l"/>
                <a:tab pos="3817325" algn="l"/>
                <a:tab pos="4241837" algn="l"/>
                <a:tab pos="4666350" algn="l"/>
                <a:tab pos="5090862" algn="l"/>
                <a:tab pos="5515374" algn="l"/>
                <a:tab pos="5939888" algn="l"/>
                <a:tab pos="6364400" algn="l"/>
                <a:tab pos="6788913" algn="l"/>
                <a:tab pos="7213427" algn="l"/>
                <a:tab pos="7637939" algn="l"/>
                <a:tab pos="8062451" algn="l"/>
                <a:tab pos="8486965" algn="l"/>
              </a:tabLst>
              <a:defRPr/>
            </a:pPr>
            <a:r>
              <a:rPr lang="de-DE" sz="1050" dirty="0">
                <a:solidFill>
                  <a:prstClr val="black"/>
                </a:solidFill>
                <a:latin typeface="Calibri"/>
                <a:ea typeface="Arial Unicode MS" pitchFamily="34" charset="-128"/>
                <a:cs typeface="Arial Unicode MS" pitchFamily="34" charset="-128"/>
              </a:rPr>
              <a:t>Zwei Bausteine  sind in diesem Programm enthalten, davon </a:t>
            </a:r>
            <a:r>
              <a:rPr lang="de-DE" sz="1050" b="1" dirty="0">
                <a:solidFill>
                  <a:prstClr val="black"/>
                </a:solidFill>
                <a:latin typeface="Calibri"/>
                <a:ea typeface="Arial Unicode MS" pitchFamily="34" charset="-128"/>
                <a:cs typeface="Arial Unicode MS" pitchFamily="34" charset="-128"/>
              </a:rPr>
              <a:t>mindestens ein Baustein aus dem Bereich Erlebnispädagogik</a:t>
            </a:r>
            <a:r>
              <a:rPr lang="de-DE" sz="1050" dirty="0">
                <a:solidFill>
                  <a:prstClr val="black"/>
                </a:solidFill>
                <a:latin typeface="Calibri"/>
                <a:ea typeface="Arial Unicode MS" pitchFamily="34" charset="-128"/>
                <a:cs typeface="Arial Unicode MS" pitchFamily="34" charset="-128"/>
              </a:rPr>
              <a:t>.</a:t>
            </a:r>
            <a:r>
              <a:rPr lang="de-DE" sz="1050" b="1" dirty="0">
                <a:solidFill>
                  <a:prstClr val="black"/>
                </a:solidFill>
                <a:latin typeface="Calibri"/>
                <a:ea typeface="Arial Unicode MS" pitchFamily="34" charset="-128"/>
                <a:cs typeface="Arial Unicode MS" pitchFamily="34" charset="-128"/>
              </a:rPr>
              <a:t> </a:t>
            </a:r>
            <a:r>
              <a:rPr lang="de-DE" sz="1050" dirty="0">
                <a:solidFill>
                  <a:prstClr val="black"/>
                </a:solidFill>
                <a:latin typeface="Calibri"/>
                <a:ea typeface="Arial Unicode MS" pitchFamily="34" charset="-128"/>
                <a:cs typeface="Arial Unicode MS" pitchFamily="34" charset="-128"/>
              </a:rPr>
              <a:t>Selbstverständlich sind gegen Aufpreis auch individuelle Zusammenstellungen aus  allen unseren Programmbausteinen möglich. Bei Bedarf erstellen wir Ihnen gerne einen Kostenvoranschlag.</a:t>
            </a:r>
          </a:p>
        </p:txBody>
      </p:sp>
      <p:sp>
        <p:nvSpPr>
          <p:cNvPr id="25" name="Textfeld 24"/>
          <p:cNvSpPr txBox="1"/>
          <p:nvPr/>
        </p:nvSpPr>
        <p:spPr>
          <a:xfrm>
            <a:off x="972319" y="7580535"/>
            <a:ext cx="3060698" cy="2553363"/>
          </a:xfrm>
          <a:prstGeom prst="rect">
            <a:avLst/>
          </a:prstGeom>
          <a:noFill/>
          <a:ln>
            <a:solidFill>
              <a:schemeClr val="accent1"/>
            </a:solidFill>
          </a:ln>
          <a:effectLst>
            <a:glow rad="63500">
              <a:srgbClr val="CFEDFD">
                <a:alpha val="40000"/>
              </a:srgbClr>
            </a:glow>
          </a:effectLst>
        </p:spPr>
        <p:txBody>
          <a:bodyPr lIns="94775" tIns="67163" rIns="94775" bIns="48506">
            <a:spAutoFit/>
          </a:bodyPr>
          <a:lstStyle/>
          <a:p>
            <a:pPr hangingPunct="0">
              <a:spcBef>
                <a:spcPts val="1200"/>
              </a:spcBef>
              <a:tabLst>
                <a:tab pos="0" algn="l"/>
                <a:tab pos="348824" algn="l"/>
                <a:tab pos="700939" algn="l"/>
                <a:tab pos="1053055" algn="l"/>
                <a:tab pos="1405171" algn="l"/>
                <a:tab pos="1755640" algn="l"/>
                <a:tab pos="2107755" algn="l"/>
                <a:tab pos="2459871" algn="l"/>
                <a:tab pos="2810339" algn="l"/>
                <a:tab pos="3162455" algn="l"/>
                <a:tab pos="3514570" algn="l"/>
                <a:tab pos="3865041" algn="l"/>
                <a:tab pos="4217156" algn="l"/>
                <a:tab pos="4569272" algn="l"/>
                <a:tab pos="4921387" algn="l"/>
                <a:tab pos="5271857" algn="l"/>
                <a:tab pos="5623971" algn="l"/>
                <a:tab pos="5976087" algn="l"/>
                <a:tab pos="6326557" algn="l"/>
                <a:tab pos="6678673" algn="l"/>
                <a:tab pos="7030787" algn="l"/>
              </a:tabLst>
              <a:defRPr/>
            </a:pPr>
            <a:r>
              <a:rPr lang="de-DE" sz="1300" b="1" dirty="0">
                <a:latin typeface="+mn-lt"/>
                <a:ea typeface="Arial Unicode MS" pitchFamily="34" charset="-128"/>
                <a:cs typeface="Arial" pitchFamily="34" charset="0"/>
              </a:rPr>
              <a:t>D/F 1 – </a:t>
            </a:r>
            <a:r>
              <a:rPr lang="de-DE" sz="1300" b="1" dirty="0" err="1">
                <a:latin typeface="+mn-lt"/>
                <a:ea typeface="Arial Unicode MS" pitchFamily="34" charset="-128"/>
                <a:cs typeface="Arial" pitchFamily="34" charset="0"/>
              </a:rPr>
              <a:t>Écomusée</a:t>
            </a:r>
            <a:r>
              <a:rPr lang="de-DE" sz="1300" b="1" dirty="0">
                <a:latin typeface="+mn-lt"/>
                <a:ea typeface="Arial Unicode MS" pitchFamily="34" charset="-128"/>
                <a:cs typeface="Arial" pitchFamily="34" charset="0"/>
              </a:rPr>
              <a:t> d‘Alsace</a:t>
            </a:r>
          </a:p>
          <a:p>
            <a:pPr hangingPunct="0">
              <a:spcBef>
                <a:spcPts val="621"/>
              </a:spcBef>
              <a:tabLst>
                <a:tab pos="0" algn="l"/>
                <a:tab pos="348824" algn="l"/>
                <a:tab pos="700939" algn="l"/>
                <a:tab pos="1053055" algn="l"/>
                <a:tab pos="1405171" algn="l"/>
                <a:tab pos="1755640" algn="l"/>
                <a:tab pos="2107755" algn="l"/>
                <a:tab pos="2459871" algn="l"/>
                <a:tab pos="2810339" algn="l"/>
                <a:tab pos="3162455" algn="l"/>
                <a:tab pos="3514570" algn="l"/>
                <a:tab pos="3865041" algn="l"/>
                <a:tab pos="4217156" algn="l"/>
                <a:tab pos="4569272" algn="l"/>
                <a:tab pos="4921387" algn="l"/>
                <a:tab pos="5271857" algn="l"/>
                <a:tab pos="5623971" algn="l"/>
                <a:tab pos="5976087" algn="l"/>
                <a:tab pos="6326557" algn="l"/>
                <a:tab pos="6678673" algn="l"/>
                <a:tab pos="7030787" algn="l"/>
              </a:tabLst>
              <a:defRPr/>
            </a:pPr>
            <a:r>
              <a:rPr lang="de-DE" sz="1000" dirty="0">
                <a:latin typeface="+mn-lt"/>
                <a:ea typeface="Arial Unicode MS" pitchFamily="34" charset="-128"/>
                <a:cs typeface="Arial Unicode MS" pitchFamily="34" charset="-128"/>
              </a:rPr>
              <a:t>Das größte lebendige Freilichtmuseum Frankreichs  ist wie ein elsässisches Dorf Anfang des 20. Jahrhunderts aufgebaut. Es lässt das ländliche Kulturerbe aufleben und präsentiert die volkstümliche Kunst und Tradition des Elsass: Gebäude und Sammlerobjekte, Handwerker bei der Arbeit, Ausstellungen, tägliche Animationen und große Veranstaltungen.</a:t>
            </a:r>
            <a:endParaRPr lang="de-DE" sz="500" dirty="0">
              <a:latin typeface="+mn-lt"/>
              <a:ea typeface="Arial Unicode MS" pitchFamily="34" charset="-128"/>
              <a:cs typeface="Arial Unicode MS" pitchFamily="34" charset="-128"/>
            </a:endParaRPr>
          </a:p>
          <a:p>
            <a:pPr hangingPunct="0">
              <a:spcBef>
                <a:spcPts val="300"/>
              </a:spcBef>
              <a:tabLst>
                <a:tab pos="0" algn="l"/>
                <a:tab pos="348824" algn="l"/>
                <a:tab pos="700939" algn="l"/>
                <a:tab pos="1053055" algn="l"/>
                <a:tab pos="1405171" algn="l"/>
                <a:tab pos="1755640" algn="l"/>
                <a:tab pos="2107755" algn="l"/>
                <a:tab pos="2459871" algn="l"/>
                <a:tab pos="2810339" algn="l"/>
                <a:tab pos="3162455" algn="l"/>
                <a:tab pos="3514570" algn="l"/>
                <a:tab pos="3865041" algn="l"/>
                <a:tab pos="4217156" algn="l"/>
                <a:tab pos="4569272" algn="l"/>
                <a:tab pos="4921387" algn="l"/>
                <a:tab pos="5271857" algn="l"/>
                <a:tab pos="5623971" algn="l"/>
                <a:tab pos="5976087" algn="l"/>
                <a:tab pos="6326557" algn="l"/>
                <a:tab pos="6678673" algn="l"/>
                <a:tab pos="7030787" algn="l"/>
              </a:tabLst>
              <a:defRPr/>
            </a:pPr>
            <a:endParaRPr lang="de-DE" sz="500" b="1" dirty="0">
              <a:latin typeface="+mn-lt"/>
              <a:ea typeface="Arial Unicode MS" pitchFamily="34" charset="-128"/>
              <a:cs typeface="Arial Unicode MS" pitchFamily="34" charset="-128"/>
            </a:endParaRPr>
          </a:p>
          <a:p>
            <a:pPr hangingPunct="0">
              <a:spcBef>
                <a:spcPts val="300"/>
              </a:spcBef>
              <a:tabLst>
                <a:tab pos="0" algn="l"/>
                <a:tab pos="348824" algn="l"/>
                <a:tab pos="700939" algn="l"/>
                <a:tab pos="1053055" algn="l"/>
                <a:tab pos="1405171" algn="l"/>
                <a:tab pos="1755640" algn="l"/>
                <a:tab pos="2107755" algn="l"/>
                <a:tab pos="2459871" algn="l"/>
                <a:tab pos="2810339" algn="l"/>
                <a:tab pos="3162455" algn="l"/>
                <a:tab pos="3514570" algn="l"/>
                <a:tab pos="3865041" algn="l"/>
                <a:tab pos="4217156" algn="l"/>
                <a:tab pos="4569272" algn="l"/>
                <a:tab pos="4921387" algn="l"/>
                <a:tab pos="5271857" algn="l"/>
                <a:tab pos="5623971" algn="l"/>
                <a:tab pos="5976087" algn="l"/>
                <a:tab pos="6326557" algn="l"/>
                <a:tab pos="6678673" algn="l"/>
                <a:tab pos="7030787" algn="l"/>
              </a:tabLst>
              <a:defRPr/>
            </a:pPr>
            <a:r>
              <a:rPr lang="de-DE" sz="1000" b="1" dirty="0">
                <a:latin typeface="+mn-lt"/>
                <a:ea typeface="Arial Unicode MS" pitchFamily="34" charset="-128"/>
                <a:cs typeface="Arial Unicode MS" pitchFamily="34" charset="-128"/>
              </a:rPr>
              <a:t>Bitte beachten: </a:t>
            </a:r>
          </a:p>
          <a:p>
            <a:pPr hangingPunct="0">
              <a:spcBef>
                <a:spcPts val="0"/>
              </a:spcBef>
              <a:tabLst>
                <a:tab pos="0" algn="l"/>
                <a:tab pos="348824" algn="l"/>
                <a:tab pos="700939" algn="l"/>
                <a:tab pos="1053055" algn="l"/>
                <a:tab pos="1405171" algn="l"/>
                <a:tab pos="1755640" algn="l"/>
                <a:tab pos="2107755" algn="l"/>
                <a:tab pos="2459871" algn="l"/>
                <a:tab pos="2810339" algn="l"/>
                <a:tab pos="3162455" algn="l"/>
                <a:tab pos="3514570" algn="l"/>
                <a:tab pos="3865041" algn="l"/>
                <a:tab pos="4217156" algn="l"/>
                <a:tab pos="4569272" algn="l"/>
                <a:tab pos="4921387" algn="l"/>
                <a:tab pos="5271857" algn="l"/>
                <a:tab pos="5623971" algn="l"/>
                <a:tab pos="5976087" algn="l"/>
                <a:tab pos="6326557" algn="l"/>
                <a:tab pos="6678673" algn="l"/>
                <a:tab pos="7030787" algn="l"/>
              </a:tabLst>
              <a:defRPr/>
            </a:pPr>
            <a:r>
              <a:rPr lang="de-DE" sz="1000" dirty="0">
                <a:latin typeface="+mn-lt"/>
                <a:ea typeface="Arial Unicode MS" pitchFamily="34" charset="-128"/>
                <a:cs typeface="Arial Unicode MS" pitchFamily="34" charset="-128"/>
              </a:rPr>
              <a:t>Schließzeit im November und</a:t>
            </a:r>
          </a:p>
          <a:p>
            <a:pPr hangingPunct="0">
              <a:spcBef>
                <a:spcPts val="0"/>
              </a:spcBef>
              <a:tabLst>
                <a:tab pos="0" algn="l"/>
                <a:tab pos="348824" algn="l"/>
                <a:tab pos="700939" algn="l"/>
                <a:tab pos="1053055" algn="l"/>
                <a:tab pos="1405171" algn="l"/>
                <a:tab pos="1755640" algn="l"/>
                <a:tab pos="2107755" algn="l"/>
                <a:tab pos="2459871" algn="l"/>
                <a:tab pos="2810339" algn="l"/>
                <a:tab pos="3162455" algn="l"/>
                <a:tab pos="3514570" algn="l"/>
                <a:tab pos="3865041" algn="l"/>
                <a:tab pos="4217156" algn="l"/>
                <a:tab pos="4569272" algn="l"/>
                <a:tab pos="4921387" algn="l"/>
                <a:tab pos="5271857" algn="l"/>
                <a:tab pos="5623971" algn="l"/>
                <a:tab pos="5976087" algn="l"/>
                <a:tab pos="6326557" algn="l"/>
                <a:tab pos="6678673" algn="l"/>
                <a:tab pos="7030787" algn="l"/>
              </a:tabLst>
              <a:defRPr/>
            </a:pPr>
            <a:r>
              <a:rPr lang="de-DE" sz="1000" dirty="0">
                <a:latin typeface="+mn-lt"/>
                <a:ea typeface="Arial Unicode MS" pitchFamily="34" charset="-128"/>
                <a:cs typeface="Arial Unicode MS" pitchFamily="34" charset="-128"/>
              </a:rPr>
              <a:t>ab dem 7.  Januar  bis Ostern</a:t>
            </a:r>
            <a:endParaRPr lang="de-DE" sz="1100" b="1" dirty="0">
              <a:latin typeface="+mn-lt"/>
              <a:ea typeface="Arial Unicode MS" pitchFamily="34" charset="-128"/>
              <a:cs typeface="Arial Unicode MS" pitchFamily="34" charset="-128"/>
            </a:endParaRPr>
          </a:p>
          <a:p>
            <a:pPr hangingPunct="0">
              <a:spcBef>
                <a:spcPts val="200"/>
              </a:spcBef>
              <a:tabLst>
                <a:tab pos="0" algn="l"/>
                <a:tab pos="348824" algn="l"/>
                <a:tab pos="700939" algn="l"/>
                <a:tab pos="1053055" algn="l"/>
                <a:tab pos="1405171" algn="l"/>
                <a:tab pos="1755640" algn="l"/>
                <a:tab pos="2107755" algn="l"/>
                <a:tab pos="2459871" algn="l"/>
                <a:tab pos="2810339" algn="l"/>
                <a:tab pos="3162455" algn="l"/>
                <a:tab pos="3514570" algn="l"/>
                <a:tab pos="3865041" algn="l"/>
                <a:tab pos="4217156" algn="l"/>
                <a:tab pos="4569272" algn="l"/>
                <a:tab pos="4921387" algn="l"/>
                <a:tab pos="5271857" algn="l"/>
                <a:tab pos="5623971" algn="l"/>
                <a:tab pos="5976087" algn="l"/>
                <a:tab pos="6326557" algn="l"/>
                <a:tab pos="6678673" algn="l"/>
                <a:tab pos="7030787" algn="l"/>
              </a:tabLst>
              <a:defRPr/>
            </a:pPr>
            <a:endParaRPr lang="de-DE" sz="1050" b="1" dirty="0">
              <a:latin typeface="+mn-lt"/>
              <a:ea typeface="Arial Unicode MS" pitchFamily="34" charset="-128"/>
              <a:cs typeface="Arial Unicode MS" pitchFamily="34" charset="-128"/>
            </a:endParaRPr>
          </a:p>
          <a:p>
            <a:pPr hangingPunct="0">
              <a:spcBef>
                <a:spcPts val="200"/>
              </a:spcBef>
              <a:tabLst>
                <a:tab pos="0" algn="l"/>
                <a:tab pos="348824" algn="l"/>
                <a:tab pos="700939" algn="l"/>
                <a:tab pos="1053055" algn="l"/>
                <a:tab pos="1405171" algn="l"/>
                <a:tab pos="1755640" algn="l"/>
                <a:tab pos="2107755" algn="l"/>
                <a:tab pos="2459871" algn="l"/>
                <a:tab pos="2810339" algn="l"/>
                <a:tab pos="3162455" algn="l"/>
                <a:tab pos="3514570" algn="l"/>
                <a:tab pos="3865041" algn="l"/>
                <a:tab pos="4217156" algn="l"/>
                <a:tab pos="4569272" algn="l"/>
                <a:tab pos="4921387" algn="l"/>
                <a:tab pos="5271857" algn="l"/>
                <a:tab pos="5623971" algn="l"/>
                <a:tab pos="5976087" algn="l"/>
                <a:tab pos="6326557" algn="l"/>
                <a:tab pos="6678673" algn="l"/>
                <a:tab pos="7030787" algn="l"/>
              </a:tabLst>
              <a:defRPr/>
            </a:pPr>
            <a:r>
              <a:rPr lang="de-DE" sz="1200" b="1" dirty="0">
                <a:latin typeface="+mn-lt"/>
                <a:ea typeface="Arial Unicode MS" pitchFamily="34" charset="-128"/>
                <a:cs typeface="Arial Unicode MS" pitchFamily="34" charset="-128"/>
              </a:rPr>
              <a:t>49 € pro Person </a:t>
            </a:r>
            <a:r>
              <a:rPr lang="de-DE" sz="1100" b="1" dirty="0">
                <a:latin typeface="+mn-lt"/>
                <a:ea typeface="Arial Unicode MS" pitchFamily="34" charset="-128"/>
                <a:cs typeface="Arial Unicode MS" pitchFamily="34" charset="-128"/>
              </a:rPr>
              <a:t>– inkl. Bus (ganztägig)</a:t>
            </a:r>
          </a:p>
        </p:txBody>
      </p:sp>
      <p:sp>
        <p:nvSpPr>
          <p:cNvPr id="28" name="Textfeld 27"/>
          <p:cNvSpPr txBox="1"/>
          <p:nvPr/>
        </p:nvSpPr>
        <p:spPr>
          <a:xfrm>
            <a:off x="4104308" y="2755999"/>
            <a:ext cx="3060699" cy="1678765"/>
          </a:xfrm>
          <a:prstGeom prst="rect">
            <a:avLst/>
          </a:prstGeom>
          <a:noFill/>
          <a:ln>
            <a:solidFill>
              <a:schemeClr val="accent1"/>
            </a:solidFill>
          </a:ln>
          <a:effectLst>
            <a:glow rad="63500">
              <a:srgbClr val="CFEDFD">
                <a:alpha val="40000"/>
              </a:srgbClr>
            </a:glow>
          </a:effectLst>
        </p:spPr>
        <p:txBody>
          <a:bodyPr wrap="square" lIns="94775" tIns="67163" rIns="94775" bIns="48506">
            <a:spAutoFit/>
          </a:bodyPr>
          <a:lstStyle/>
          <a:p>
            <a:pPr hangingPunct="0">
              <a:spcBef>
                <a:spcPts val="621"/>
              </a:spcBef>
              <a:tabLst>
                <a:tab pos="0" algn="l"/>
                <a:tab pos="348824" algn="l"/>
                <a:tab pos="700939" algn="l"/>
                <a:tab pos="1053055" algn="l"/>
                <a:tab pos="1405171" algn="l"/>
                <a:tab pos="1755640" algn="l"/>
                <a:tab pos="2107755" algn="l"/>
                <a:tab pos="2459871" algn="l"/>
                <a:tab pos="2810339" algn="l"/>
                <a:tab pos="3162455" algn="l"/>
                <a:tab pos="3514570" algn="l"/>
                <a:tab pos="3865041" algn="l"/>
                <a:tab pos="4217156" algn="l"/>
                <a:tab pos="4569272" algn="l"/>
                <a:tab pos="4921387" algn="l"/>
                <a:tab pos="5271857" algn="l"/>
                <a:tab pos="5623971" algn="l"/>
                <a:tab pos="5976087" algn="l"/>
                <a:tab pos="6326557" algn="l"/>
                <a:tab pos="6678673" algn="l"/>
                <a:tab pos="7030787" algn="l"/>
              </a:tabLst>
              <a:defRPr/>
            </a:pPr>
            <a:r>
              <a:rPr lang="de-DE" sz="1200" b="1" dirty="0">
                <a:latin typeface="+mn-lt"/>
                <a:ea typeface="Arial Unicode MS" pitchFamily="34" charset="-128"/>
                <a:cs typeface="Arial" pitchFamily="34" charset="0"/>
              </a:rPr>
              <a:t>D/F 2 </a:t>
            </a:r>
            <a:r>
              <a:rPr lang="de-DE" sz="1100" b="1" dirty="0">
                <a:latin typeface="+mn-lt"/>
                <a:ea typeface="Arial Unicode MS" pitchFamily="34" charset="-128"/>
                <a:cs typeface="Arial" pitchFamily="34" charset="0"/>
              </a:rPr>
              <a:t>– </a:t>
            </a:r>
            <a:r>
              <a:rPr lang="de-DE" sz="1200" b="1" dirty="0" err="1"/>
              <a:t>Historial</a:t>
            </a:r>
            <a:r>
              <a:rPr lang="de-DE" sz="1200" b="1" dirty="0"/>
              <a:t> du </a:t>
            </a:r>
            <a:r>
              <a:rPr lang="de-DE" sz="1200" b="1" dirty="0" err="1"/>
              <a:t>Hartmannswillerkopf</a:t>
            </a:r>
            <a:r>
              <a:rPr lang="de-DE" sz="1200" b="1" dirty="0"/>
              <a:t> </a:t>
            </a:r>
          </a:p>
          <a:p>
            <a:pPr hangingPunct="0">
              <a:spcBef>
                <a:spcPts val="0"/>
              </a:spcBef>
              <a:tabLst>
                <a:tab pos="0" algn="l"/>
                <a:tab pos="348824" algn="l"/>
                <a:tab pos="700939" algn="l"/>
                <a:tab pos="1053055" algn="l"/>
                <a:tab pos="1405171" algn="l"/>
                <a:tab pos="1755640" algn="l"/>
                <a:tab pos="2107755" algn="l"/>
                <a:tab pos="2459871" algn="l"/>
                <a:tab pos="2810339" algn="l"/>
                <a:tab pos="3162455" algn="l"/>
                <a:tab pos="3514570" algn="l"/>
                <a:tab pos="3865041" algn="l"/>
                <a:tab pos="4217156" algn="l"/>
                <a:tab pos="4569272" algn="l"/>
                <a:tab pos="4921387" algn="l"/>
                <a:tab pos="5271857" algn="l"/>
                <a:tab pos="5623971" algn="l"/>
                <a:tab pos="5976087" algn="l"/>
                <a:tab pos="6326557" algn="l"/>
                <a:tab pos="6678673" algn="l"/>
                <a:tab pos="7030787" algn="l"/>
              </a:tabLst>
              <a:defRPr/>
            </a:pPr>
            <a:r>
              <a:rPr lang="de-DE" sz="1000" b="1" dirty="0"/>
              <a:t>               Geschichte des 1. Weltkriegs 1914-1918</a:t>
            </a:r>
            <a:endParaRPr lang="de-DE" sz="1200" b="1" dirty="0"/>
          </a:p>
          <a:p>
            <a:pPr hangingPunct="0">
              <a:spcBef>
                <a:spcPts val="300"/>
              </a:spcBef>
              <a:tabLst>
                <a:tab pos="0" algn="l"/>
                <a:tab pos="348824" algn="l"/>
                <a:tab pos="700939" algn="l"/>
                <a:tab pos="1053055" algn="l"/>
                <a:tab pos="1405171" algn="l"/>
                <a:tab pos="1755640" algn="l"/>
                <a:tab pos="2107755" algn="l"/>
                <a:tab pos="2459871" algn="l"/>
                <a:tab pos="2810339" algn="l"/>
                <a:tab pos="3162455" algn="l"/>
                <a:tab pos="3514570" algn="l"/>
                <a:tab pos="3865041" algn="l"/>
                <a:tab pos="4217156" algn="l"/>
                <a:tab pos="4569272" algn="l"/>
                <a:tab pos="4921387" algn="l"/>
                <a:tab pos="5271857" algn="l"/>
                <a:tab pos="5623971" algn="l"/>
                <a:tab pos="5976087" algn="l"/>
                <a:tab pos="6326557" algn="l"/>
                <a:tab pos="6678673" algn="l"/>
                <a:tab pos="7030787" algn="l"/>
              </a:tabLst>
              <a:defRPr/>
            </a:pPr>
            <a:r>
              <a:rPr lang="fr-FR" sz="1000" dirty="0"/>
              <a:t>L’Historial franco-allemand de la Grande Guerre au Hartmannswillerkopf est un outil à multiples facettes, à la fois historique, touristique ainsi que mémoriel, et avant tout pédagogique. </a:t>
            </a:r>
            <a:r>
              <a:rPr lang="fr-FR" sz="1000" dirty="0" err="1"/>
              <a:t>Das</a:t>
            </a:r>
            <a:r>
              <a:rPr lang="fr-FR" sz="1000" dirty="0"/>
              <a:t> interaktive Museum und die </a:t>
            </a:r>
            <a:r>
              <a:rPr lang="fr-FR" sz="1000" dirty="0" err="1"/>
              <a:t>Besichtigung</a:t>
            </a:r>
            <a:r>
              <a:rPr lang="fr-FR" sz="1000" dirty="0"/>
              <a:t> der </a:t>
            </a:r>
            <a:r>
              <a:rPr lang="fr-FR" sz="1000" dirty="0" err="1"/>
              <a:t>Schlachtfelder</a:t>
            </a:r>
            <a:r>
              <a:rPr lang="fr-FR" sz="1000" dirty="0"/>
              <a:t> </a:t>
            </a:r>
            <a:r>
              <a:rPr lang="fr-FR" sz="1000" dirty="0" err="1"/>
              <a:t>hinterlassen</a:t>
            </a:r>
            <a:r>
              <a:rPr lang="fr-FR" sz="1000" dirty="0"/>
              <a:t> </a:t>
            </a:r>
            <a:r>
              <a:rPr lang="fr-FR" sz="1000" dirty="0" err="1"/>
              <a:t>nachhaltige</a:t>
            </a:r>
            <a:r>
              <a:rPr lang="fr-FR" sz="1000" dirty="0"/>
              <a:t> </a:t>
            </a:r>
            <a:r>
              <a:rPr lang="fr-FR" sz="1000" dirty="0" err="1"/>
              <a:t>Eindrücke</a:t>
            </a:r>
            <a:r>
              <a:rPr lang="fr-FR" sz="1000" dirty="0"/>
              <a:t>.  </a:t>
            </a:r>
            <a:r>
              <a:rPr lang="de-DE" sz="1000" dirty="0"/>
              <a:t>Buchbar vom 01.04. – 13.11.</a:t>
            </a:r>
            <a:endParaRPr lang="de-DE" sz="1000" b="1" dirty="0"/>
          </a:p>
          <a:p>
            <a:pPr hangingPunct="0">
              <a:spcBef>
                <a:spcPts val="621"/>
              </a:spcBef>
              <a:tabLst>
                <a:tab pos="0" algn="l"/>
                <a:tab pos="348824" algn="l"/>
                <a:tab pos="700939" algn="l"/>
                <a:tab pos="1053055" algn="l"/>
                <a:tab pos="1405171" algn="l"/>
                <a:tab pos="1755640" algn="l"/>
                <a:tab pos="2107755" algn="l"/>
                <a:tab pos="2459871" algn="l"/>
                <a:tab pos="2810339" algn="l"/>
                <a:tab pos="3162455" algn="l"/>
                <a:tab pos="3514570" algn="l"/>
                <a:tab pos="3865041" algn="l"/>
                <a:tab pos="4217156" algn="l"/>
                <a:tab pos="4569272" algn="l"/>
                <a:tab pos="4921387" algn="l"/>
                <a:tab pos="5271857" algn="l"/>
                <a:tab pos="5623971" algn="l"/>
                <a:tab pos="5976087" algn="l"/>
                <a:tab pos="6326557" algn="l"/>
                <a:tab pos="6678673" algn="l"/>
                <a:tab pos="7030787" algn="l"/>
              </a:tabLst>
              <a:defRPr/>
            </a:pPr>
            <a:r>
              <a:rPr lang="de-DE" sz="1200" b="1" dirty="0">
                <a:latin typeface="+mn-lt"/>
                <a:ea typeface="Arial Unicode MS" pitchFamily="34" charset="-128"/>
                <a:cs typeface="Arial Unicode MS" pitchFamily="34" charset="-128"/>
              </a:rPr>
              <a:t>49 € pro Person </a:t>
            </a:r>
            <a:r>
              <a:rPr lang="de-DE" sz="1100" b="1" dirty="0">
                <a:latin typeface="+mn-lt"/>
                <a:ea typeface="Arial Unicode MS" pitchFamily="34" charset="-128"/>
                <a:cs typeface="Arial Unicode MS" pitchFamily="34" charset="-128"/>
              </a:rPr>
              <a:t>– inkl. Bustransfer  (ganztägig)</a:t>
            </a:r>
          </a:p>
        </p:txBody>
      </p:sp>
      <p:sp>
        <p:nvSpPr>
          <p:cNvPr id="29" name="Textfeld 28"/>
          <p:cNvSpPr txBox="1"/>
          <p:nvPr/>
        </p:nvSpPr>
        <p:spPr>
          <a:xfrm>
            <a:off x="4104309" y="4484191"/>
            <a:ext cx="3060698" cy="1455627"/>
          </a:xfrm>
          <a:prstGeom prst="rect">
            <a:avLst/>
          </a:prstGeom>
          <a:noFill/>
          <a:ln>
            <a:solidFill>
              <a:schemeClr val="accent1"/>
            </a:solidFill>
          </a:ln>
          <a:effectLst>
            <a:glow rad="63500">
              <a:srgbClr val="CFEDFD">
                <a:alpha val="40000"/>
              </a:srgbClr>
            </a:glow>
          </a:effectLst>
        </p:spPr>
        <p:txBody>
          <a:bodyPr lIns="94775" tIns="67163" rIns="94775" bIns="48506">
            <a:spAutoFit/>
          </a:bodyPr>
          <a:lstStyle/>
          <a:p>
            <a:pPr hangingPunct="0">
              <a:spcBef>
                <a:spcPts val="621"/>
              </a:spcBef>
              <a:tabLst>
                <a:tab pos="0" algn="l"/>
                <a:tab pos="348824" algn="l"/>
                <a:tab pos="700939" algn="l"/>
                <a:tab pos="1053055" algn="l"/>
                <a:tab pos="1405171" algn="l"/>
                <a:tab pos="1755640" algn="l"/>
                <a:tab pos="2107755" algn="l"/>
                <a:tab pos="2459871" algn="l"/>
                <a:tab pos="2810339" algn="l"/>
                <a:tab pos="3162455" algn="l"/>
                <a:tab pos="3514570" algn="l"/>
                <a:tab pos="3865041" algn="l"/>
                <a:tab pos="4217156" algn="l"/>
                <a:tab pos="4569272" algn="l"/>
                <a:tab pos="4921387" algn="l"/>
                <a:tab pos="5271857" algn="l"/>
                <a:tab pos="5623971" algn="l"/>
                <a:tab pos="5976087" algn="l"/>
                <a:tab pos="6326557" algn="l"/>
                <a:tab pos="6678673" algn="l"/>
                <a:tab pos="7030787" algn="l"/>
              </a:tabLst>
              <a:defRPr/>
            </a:pPr>
            <a:r>
              <a:rPr lang="de-DE" sz="1200" b="1" dirty="0">
                <a:latin typeface="+mn-lt"/>
                <a:ea typeface="Arial Unicode MS" pitchFamily="34" charset="-128"/>
                <a:cs typeface="Arial" pitchFamily="34" charset="0"/>
              </a:rPr>
              <a:t>D/F 3 – </a:t>
            </a:r>
            <a:r>
              <a:rPr lang="de-DE" sz="1200" b="1" dirty="0"/>
              <a:t>Memorial de </a:t>
            </a:r>
            <a:r>
              <a:rPr lang="de-DE" sz="1200" b="1" dirty="0" err="1"/>
              <a:t>L‘Alsace</a:t>
            </a:r>
            <a:r>
              <a:rPr lang="de-DE" sz="1200" b="1" dirty="0"/>
              <a:t>-Moselle             </a:t>
            </a:r>
          </a:p>
          <a:p>
            <a:pPr hangingPunct="0">
              <a:spcBef>
                <a:spcPts val="0"/>
              </a:spcBef>
              <a:tabLst>
                <a:tab pos="0" algn="l"/>
                <a:tab pos="348824" algn="l"/>
                <a:tab pos="700939" algn="l"/>
                <a:tab pos="1053055" algn="l"/>
                <a:tab pos="1405171" algn="l"/>
                <a:tab pos="1755640" algn="l"/>
                <a:tab pos="2107755" algn="l"/>
                <a:tab pos="2459871" algn="l"/>
                <a:tab pos="2810339" algn="l"/>
                <a:tab pos="3162455" algn="l"/>
                <a:tab pos="3514570" algn="l"/>
                <a:tab pos="3865041" algn="l"/>
                <a:tab pos="4217156" algn="l"/>
                <a:tab pos="4569272" algn="l"/>
                <a:tab pos="4921387" algn="l"/>
                <a:tab pos="5271857" algn="l"/>
                <a:tab pos="5623971" algn="l"/>
                <a:tab pos="5976087" algn="l"/>
                <a:tab pos="6326557" algn="l"/>
                <a:tab pos="6678673" algn="l"/>
                <a:tab pos="7030787" algn="l"/>
              </a:tabLst>
              <a:defRPr/>
            </a:pPr>
            <a:r>
              <a:rPr lang="de-DE" sz="1050" b="1" dirty="0"/>
              <a:t>                </a:t>
            </a:r>
            <a:r>
              <a:rPr lang="de-DE" sz="1000" b="1" dirty="0"/>
              <a:t>Geschichte des 2. Weltkriegs 1939-1945</a:t>
            </a:r>
          </a:p>
          <a:p>
            <a:pPr hangingPunct="0">
              <a:spcBef>
                <a:spcPts val="300"/>
              </a:spcBef>
              <a:tabLst>
                <a:tab pos="0" algn="l"/>
                <a:tab pos="348824" algn="l"/>
                <a:tab pos="700939" algn="l"/>
                <a:tab pos="1053055" algn="l"/>
                <a:tab pos="1405171" algn="l"/>
                <a:tab pos="1755640" algn="l"/>
                <a:tab pos="2107755" algn="l"/>
                <a:tab pos="2459871" algn="l"/>
                <a:tab pos="2810339" algn="l"/>
                <a:tab pos="3162455" algn="l"/>
                <a:tab pos="3514570" algn="l"/>
                <a:tab pos="3865041" algn="l"/>
                <a:tab pos="4217156" algn="l"/>
                <a:tab pos="4569272" algn="l"/>
                <a:tab pos="4921387" algn="l"/>
                <a:tab pos="5271857" algn="l"/>
                <a:tab pos="5623971" algn="l"/>
                <a:tab pos="5976087" algn="l"/>
                <a:tab pos="6326557" algn="l"/>
                <a:tab pos="6678673" algn="l"/>
                <a:tab pos="7030787" algn="l"/>
              </a:tabLst>
              <a:defRPr/>
            </a:pPr>
            <a:r>
              <a:rPr lang="de-DE" sz="1000" dirty="0"/>
              <a:t>Das  interaktive Museum zeigt die wechselvolle Geschichte der Region Elsass-Lothringens,  die jahrzehntelang  von  Deutschland und Frankreich umkämpft wurde. Mit Führung oder Audio-Guides, Workshop und Rückfahrt über ein Elsässisches Dorf.</a:t>
            </a:r>
            <a:endParaRPr lang="de-DE" sz="500" dirty="0"/>
          </a:p>
          <a:p>
            <a:pPr hangingPunct="0">
              <a:spcBef>
                <a:spcPts val="0"/>
              </a:spcBef>
              <a:tabLst>
                <a:tab pos="0" algn="l"/>
                <a:tab pos="348824" algn="l"/>
                <a:tab pos="700939" algn="l"/>
                <a:tab pos="1053055" algn="l"/>
                <a:tab pos="1405171" algn="l"/>
                <a:tab pos="1755640" algn="l"/>
                <a:tab pos="2107755" algn="l"/>
                <a:tab pos="2459871" algn="l"/>
                <a:tab pos="2810339" algn="l"/>
                <a:tab pos="3162455" algn="l"/>
                <a:tab pos="3514570" algn="l"/>
                <a:tab pos="3865041" algn="l"/>
                <a:tab pos="4217156" algn="l"/>
                <a:tab pos="4569272" algn="l"/>
                <a:tab pos="4921387" algn="l"/>
                <a:tab pos="5271857" algn="l"/>
                <a:tab pos="5623971" algn="l"/>
                <a:tab pos="5976087" algn="l"/>
                <a:tab pos="6326557" algn="l"/>
                <a:tab pos="6678673" algn="l"/>
                <a:tab pos="7030787" algn="l"/>
              </a:tabLst>
              <a:defRPr/>
            </a:pPr>
            <a:r>
              <a:rPr lang="de-DE" sz="1200" b="1" dirty="0">
                <a:latin typeface="+mn-lt"/>
                <a:ea typeface="Arial Unicode MS" pitchFamily="34" charset="-128"/>
                <a:cs typeface="Arial Unicode MS" pitchFamily="34" charset="-128"/>
              </a:rPr>
              <a:t>52 € pro Person </a:t>
            </a:r>
            <a:r>
              <a:rPr lang="de-DE" sz="1100" b="1" dirty="0">
                <a:latin typeface="+mn-lt"/>
                <a:ea typeface="Arial Unicode MS" pitchFamily="34" charset="-128"/>
                <a:cs typeface="Arial Unicode MS" pitchFamily="34" charset="-128"/>
              </a:rPr>
              <a:t>– inkl. Bustransfer  (ganztägig)</a:t>
            </a:r>
          </a:p>
        </p:txBody>
      </p:sp>
      <p:pic>
        <p:nvPicPr>
          <p:cNvPr id="2052"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37581" y="8921436"/>
            <a:ext cx="1277988" cy="8448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Freihandform 22"/>
          <p:cNvSpPr/>
          <p:nvPr/>
        </p:nvSpPr>
        <p:spPr>
          <a:xfrm>
            <a:off x="3860973" y="1027807"/>
            <a:ext cx="3672458" cy="623887"/>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lIns="68468" tIns="33527" rIns="68468" bIns="33527" anchor="ctr"/>
          <a:lstStyle/>
          <a:p>
            <a:pPr hangingPunct="0">
              <a:lnSpc>
                <a:spcPct val="118000"/>
              </a:lnSpc>
              <a:spcBef>
                <a:spcPts val="587"/>
              </a:spcBef>
              <a:tabLst>
                <a:tab pos="0" algn="l"/>
                <a:tab pos="351346" algn="l"/>
                <a:tab pos="702980" algn="l"/>
                <a:tab pos="1054615" algn="l"/>
                <a:tab pos="1406248" algn="l"/>
                <a:tab pos="1757880" algn="l"/>
                <a:tab pos="2109515" algn="l"/>
                <a:tab pos="2461146" algn="l"/>
                <a:tab pos="2812773" algn="l"/>
                <a:tab pos="3164407" algn="l"/>
                <a:tab pos="3516041" algn="l"/>
                <a:tab pos="3867674" algn="l"/>
                <a:tab pos="4219306" algn="l"/>
                <a:tab pos="4570940" algn="l"/>
                <a:tab pos="4922573" algn="l"/>
                <a:tab pos="5274207" algn="l"/>
                <a:tab pos="5625833" algn="l"/>
                <a:tab pos="5977465" algn="l"/>
                <a:tab pos="6329101" algn="l"/>
                <a:tab pos="6680732" algn="l"/>
                <a:tab pos="7032367" algn="l"/>
              </a:tabLst>
              <a:defRPr sz="1800" b="0" i="0" u="none" strike="noStrike" kern="0" cap="none" spc="0" baseline="0">
                <a:solidFill>
                  <a:srgbClr val="000000"/>
                </a:solidFill>
                <a:uFillTx/>
              </a:defRPr>
            </a:pPr>
            <a:r>
              <a:rPr lang="de-DE" sz="2000" kern="0" dirty="0">
                <a:solidFill>
                  <a:srgbClr val="000000"/>
                </a:solidFill>
                <a:latin typeface="Verdana" panose="020B0604030504040204" pitchFamily="34" charset="0"/>
                <a:ea typeface="Verdana" panose="020B0604030504040204" pitchFamily="34" charset="0"/>
                <a:cs typeface="Verdana" panose="020B0604030504040204" pitchFamily="34" charset="0"/>
              </a:rPr>
              <a:t>D-F-Spezial! BAUSTEINE</a:t>
            </a:r>
          </a:p>
        </p:txBody>
      </p:sp>
      <p:sp>
        <p:nvSpPr>
          <p:cNvPr id="22" name="Textfeld 21"/>
          <p:cNvSpPr txBox="1"/>
          <p:nvPr/>
        </p:nvSpPr>
        <p:spPr>
          <a:xfrm>
            <a:off x="3276575" y="10230023"/>
            <a:ext cx="1090225" cy="230832"/>
          </a:xfrm>
          <a:prstGeom prst="rect">
            <a:avLst/>
          </a:prstGeom>
          <a:noFill/>
        </p:spPr>
        <p:txBody>
          <a:bodyPr wrap="square" rtlCol="0">
            <a:spAutoFit/>
          </a:bodyPr>
          <a:lstStyle/>
          <a:p>
            <a:pPr algn="ctr"/>
            <a:r>
              <a:rPr lang="de-DE" sz="900" dirty="0"/>
              <a:t>Seite 6 </a:t>
            </a:r>
          </a:p>
        </p:txBody>
      </p:sp>
      <p:sp>
        <p:nvSpPr>
          <p:cNvPr id="27" name="Textfeld 26">
            <a:extLst>
              <a:ext uri="{FF2B5EF4-FFF2-40B4-BE49-F238E27FC236}">
                <a16:creationId xmlns:a16="http://schemas.microsoft.com/office/drawing/2014/main" id="{1A1A9939-0FCD-44CA-859C-E925FB334269}"/>
              </a:ext>
            </a:extLst>
          </p:cNvPr>
          <p:cNvSpPr txBox="1"/>
          <p:nvPr/>
        </p:nvSpPr>
        <p:spPr>
          <a:xfrm>
            <a:off x="4121533" y="6052900"/>
            <a:ext cx="3060698" cy="4040950"/>
          </a:xfrm>
          <a:prstGeom prst="rect">
            <a:avLst/>
          </a:prstGeom>
          <a:noFill/>
          <a:ln>
            <a:solidFill>
              <a:schemeClr val="accent1"/>
            </a:solidFill>
          </a:ln>
          <a:effectLst>
            <a:glow rad="63500">
              <a:srgbClr val="CFEDFD">
                <a:alpha val="40000"/>
              </a:srgbClr>
            </a:glow>
          </a:effectLst>
        </p:spPr>
        <p:txBody>
          <a:bodyPr lIns="94775" tIns="67163" rIns="94775" bIns="48506">
            <a:spAutoFit/>
          </a:bodyPr>
          <a:lstStyle/>
          <a:p>
            <a:pPr hangingPunct="0">
              <a:spcBef>
                <a:spcPts val="621"/>
              </a:spcBef>
              <a:tabLst>
                <a:tab pos="0" algn="l"/>
                <a:tab pos="348824" algn="l"/>
                <a:tab pos="700939" algn="l"/>
                <a:tab pos="1053055" algn="l"/>
                <a:tab pos="1405171" algn="l"/>
                <a:tab pos="1755640" algn="l"/>
                <a:tab pos="2107755" algn="l"/>
                <a:tab pos="2459871" algn="l"/>
                <a:tab pos="2810339" algn="l"/>
                <a:tab pos="3162455" algn="l"/>
                <a:tab pos="3514570" algn="l"/>
                <a:tab pos="3865041" algn="l"/>
                <a:tab pos="4217156" algn="l"/>
                <a:tab pos="4569272" algn="l"/>
                <a:tab pos="4921387" algn="l"/>
                <a:tab pos="5271857" algn="l"/>
                <a:tab pos="5623971" algn="l"/>
                <a:tab pos="5976087" algn="l"/>
                <a:tab pos="6326557" algn="l"/>
                <a:tab pos="6678673" algn="l"/>
                <a:tab pos="7030787" algn="l"/>
              </a:tabLst>
              <a:defRPr/>
            </a:pPr>
            <a:r>
              <a:rPr lang="de-DE" sz="1200" b="1" dirty="0">
                <a:latin typeface="+mn-lt"/>
                <a:ea typeface="Arial Unicode MS" pitchFamily="34" charset="-128"/>
                <a:cs typeface="Arial" pitchFamily="34" charset="0"/>
              </a:rPr>
              <a:t>D/F 4 – Musée Electropolis + Bahnmuseum </a:t>
            </a:r>
          </a:p>
          <a:p>
            <a:pPr hangingPunct="0">
              <a:spcBef>
                <a:spcPts val="621"/>
              </a:spcBef>
              <a:tabLst>
                <a:tab pos="0" algn="l"/>
                <a:tab pos="348824" algn="l"/>
                <a:tab pos="700939" algn="l"/>
                <a:tab pos="1053055" algn="l"/>
                <a:tab pos="1405171" algn="l"/>
                <a:tab pos="1755640" algn="l"/>
                <a:tab pos="2107755" algn="l"/>
                <a:tab pos="2459871" algn="l"/>
                <a:tab pos="2810339" algn="l"/>
                <a:tab pos="3162455" algn="l"/>
                <a:tab pos="3514570" algn="l"/>
                <a:tab pos="3865041" algn="l"/>
                <a:tab pos="4217156" algn="l"/>
                <a:tab pos="4569272" algn="l"/>
                <a:tab pos="4921387" algn="l"/>
                <a:tab pos="5271857" algn="l"/>
                <a:tab pos="5623971" algn="l"/>
                <a:tab pos="5976087" algn="l"/>
                <a:tab pos="6326557" algn="l"/>
                <a:tab pos="6678673" algn="l"/>
                <a:tab pos="7030787" algn="l"/>
              </a:tabLst>
              <a:defRPr/>
            </a:pPr>
            <a:endParaRPr lang="de-DE" sz="1200" b="1" dirty="0">
              <a:latin typeface="+mn-lt"/>
              <a:ea typeface="Arial Unicode MS" pitchFamily="34" charset="-128"/>
              <a:cs typeface="Arial" pitchFamily="34" charset="0"/>
            </a:endParaRPr>
          </a:p>
          <a:p>
            <a:pPr hangingPunct="0">
              <a:spcBef>
                <a:spcPts val="621"/>
              </a:spcBef>
              <a:tabLst>
                <a:tab pos="0" algn="l"/>
                <a:tab pos="348824" algn="l"/>
                <a:tab pos="700939" algn="l"/>
                <a:tab pos="1053055" algn="l"/>
                <a:tab pos="1405171" algn="l"/>
                <a:tab pos="1755640" algn="l"/>
                <a:tab pos="2107755" algn="l"/>
                <a:tab pos="2459871" algn="l"/>
                <a:tab pos="2810339" algn="l"/>
                <a:tab pos="3162455" algn="l"/>
                <a:tab pos="3514570" algn="l"/>
                <a:tab pos="3865041" algn="l"/>
                <a:tab pos="4217156" algn="l"/>
                <a:tab pos="4569272" algn="l"/>
                <a:tab pos="4921387" algn="l"/>
                <a:tab pos="5271857" algn="l"/>
                <a:tab pos="5623971" algn="l"/>
                <a:tab pos="5976087" algn="l"/>
                <a:tab pos="6326557" algn="l"/>
                <a:tab pos="6678673" algn="l"/>
                <a:tab pos="7030787" algn="l"/>
              </a:tabLst>
              <a:defRPr/>
            </a:pPr>
            <a:endParaRPr lang="de-DE" sz="1200" b="1" dirty="0">
              <a:latin typeface="+mn-lt"/>
              <a:ea typeface="Arial Unicode MS" pitchFamily="34" charset="-128"/>
              <a:cs typeface="Arial" pitchFamily="34" charset="0"/>
            </a:endParaRPr>
          </a:p>
          <a:p>
            <a:pPr hangingPunct="0">
              <a:spcBef>
                <a:spcPts val="621"/>
              </a:spcBef>
              <a:tabLst>
                <a:tab pos="0" algn="l"/>
                <a:tab pos="348824" algn="l"/>
                <a:tab pos="700939" algn="l"/>
                <a:tab pos="1053055" algn="l"/>
                <a:tab pos="1405171" algn="l"/>
                <a:tab pos="1755640" algn="l"/>
                <a:tab pos="2107755" algn="l"/>
                <a:tab pos="2459871" algn="l"/>
                <a:tab pos="2810339" algn="l"/>
                <a:tab pos="3162455" algn="l"/>
                <a:tab pos="3514570" algn="l"/>
                <a:tab pos="3865041" algn="l"/>
                <a:tab pos="4217156" algn="l"/>
                <a:tab pos="4569272" algn="l"/>
                <a:tab pos="4921387" algn="l"/>
                <a:tab pos="5271857" algn="l"/>
                <a:tab pos="5623971" algn="l"/>
                <a:tab pos="5976087" algn="l"/>
                <a:tab pos="6326557" algn="l"/>
                <a:tab pos="6678673" algn="l"/>
                <a:tab pos="7030787" algn="l"/>
              </a:tabLst>
              <a:defRPr/>
            </a:pPr>
            <a:endParaRPr lang="de-DE" sz="1200" b="1" dirty="0">
              <a:latin typeface="+mn-lt"/>
              <a:ea typeface="Arial Unicode MS" pitchFamily="34" charset="-128"/>
              <a:cs typeface="Arial" pitchFamily="34" charset="0"/>
            </a:endParaRPr>
          </a:p>
          <a:p>
            <a:pPr hangingPunct="0">
              <a:spcBef>
                <a:spcPts val="621"/>
              </a:spcBef>
              <a:tabLst>
                <a:tab pos="0" algn="l"/>
                <a:tab pos="348824" algn="l"/>
                <a:tab pos="700939" algn="l"/>
                <a:tab pos="1053055" algn="l"/>
                <a:tab pos="1405171" algn="l"/>
                <a:tab pos="1755640" algn="l"/>
                <a:tab pos="2107755" algn="l"/>
                <a:tab pos="2459871" algn="l"/>
                <a:tab pos="2810339" algn="l"/>
                <a:tab pos="3162455" algn="l"/>
                <a:tab pos="3514570" algn="l"/>
                <a:tab pos="3865041" algn="l"/>
                <a:tab pos="4217156" algn="l"/>
                <a:tab pos="4569272" algn="l"/>
                <a:tab pos="4921387" algn="l"/>
                <a:tab pos="5271857" algn="l"/>
                <a:tab pos="5623971" algn="l"/>
                <a:tab pos="5976087" algn="l"/>
                <a:tab pos="6326557" algn="l"/>
                <a:tab pos="6678673" algn="l"/>
                <a:tab pos="7030787" algn="l"/>
              </a:tabLst>
              <a:defRPr/>
            </a:pPr>
            <a:endParaRPr lang="de-DE" sz="1200" b="1" dirty="0">
              <a:latin typeface="+mn-lt"/>
              <a:ea typeface="Arial Unicode MS" pitchFamily="34" charset="-128"/>
              <a:cs typeface="Arial" pitchFamily="34" charset="0"/>
            </a:endParaRPr>
          </a:p>
          <a:p>
            <a:pPr hangingPunct="0">
              <a:spcBef>
                <a:spcPts val="621"/>
              </a:spcBef>
              <a:tabLst>
                <a:tab pos="0" algn="l"/>
                <a:tab pos="348824" algn="l"/>
                <a:tab pos="700939" algn="l"/>
                <a:tab pos="1053055" algn="l"/>
                <a:tab pos="1405171" algn="l"/>
                <a:tab pos="1755640" algn="l"/>
                <a:tab pos="2107755" algn="l"/>
                <a:tab pos="2459871" algn="l"/>
                <a:tab pos="2810339" algn="l"/>
                <a:tab pos="3162455" algn="l"/>
                <a:tab pos="3514570" algn="l"/>
                <a:tab pos="3865041" algn="l"/>
                <a:tab pos="4217156" algn="l"/>
                <a:tab pos="4569272" algn="l"/>
                <a:tab pos="4921387" algn="l"/>
                <a:tab pos="5271857" algn="l"/>
                <a:tab pos="5623971" algn="l"/>
                <a:tab pos="5976087" algn="l"/>
                <a:tab pos="6326557" algn="l"/>
                <a:tab pos="6678673" algn="l"/>
                <a:tab pos="7030787" algn="l"/>
              </a:tabLst>
              <a:defRPr/>
            </a:pPr>
            <a:endParaRPr lang="de-DE" sz="1200" b="1" dirty="0">
              <a:latin typeface="+mn-lt"/>
              <a:ea typeface="Arial Unicode MS" pitchFamily="34" charset="-128"/>
              <a:cs typeface="Arial" pitchFamily="34" charset="0"/>
            </a:endParaRPr>
          </a:p>
          <a:p>
            <a:pPr hangingPunct="0">
              <a:spcBef>
                <a:spcPts val="621"/>
              </a:spcBef>
              <a:tabLst>
                <a:tab pos="0" algn="l"/>
                <a:tab pos="348824" algn="l"/>
                <a:tab pos="700939" algn="l"/>
                <a:tab pos="1053055" algn="l"/>
                <a:tab pos="1405171" algn="l"/>
                <a:tab pos="1755640" algn="l"/>
                <a:tab pos="2107755" algn="l"/>
                <a:tab pos="2459871" algn="l"/>
                <a:tab pos="2810339" algn="l"/>
                <a:tab pos="3162455" algn="l"/>
                <a:tab pos="3514570" algn="l"/>
                <a:tab pos="3865041" algn="l"/>
                <a:tab pos="4217156" algn="l"/>
                <a:tab pos="4569272" algn="l"/>
                <a:tab pos="4921387" algn="l"/>
                <a:tab pos="5271857" algn="l"/>
                <a:tab pos="5623971" algn="l"/>
                <a:tab pos="5976087" algn="l"/>
                <a:tab pos="6326557" algn="l"/>
                <a:tab pos="6678673" algn="l"/>
                <a:tab pos="7030787" algn="l"/>
              </a:tabLst>
              <a:defRPr/>
            </a:pPr>
            <a:endParaRPr lang="de-DE" sz="1200" b="1" dirty="0">
              <a:latin typeface="+mn-lt"/>
              <a:ea typeface="Arial Unicode MS" pitchFamily="34" charset="-128"/>
              <a:cs typeface="Arial" pitchFamily="34" charset="0"/>
            </a:endParaRPr>
          </a:p>
          <a:p>
            <a:pPr hangingPunct="0">
              <a:spcBef>
                <a:spcPts val="621"/>
              </a:spcBef>
              <a:tabLst>
                <a:tab pos="0" algn="l"/>
                <a:tab pos="348824" algn="l"/>
                <a:tab pos="700939" algn="l"/>
                <a:tab pos="1053055" algn="l"/>
                <a:tab pos="1405171" algn="l"/>
                <a:tab pos="1755640" algn="l"/>
                <a:tab pos="2107755" algn="l"/>
                <a:tab pos="2459871" algn="l"/>
                <a:tab pos="2810339" algn="l"/>
                <a:tab pos="3162455" algn="l"/>
                <a:tab pos="3514570" algn="l"/>
                <a:tab pos="3865041" algn="l"/>
                <a:tab pos="4217156" algn="l"/>
                <a:tab pos="4569272" algn="l"/>
                <a:tab pos="4921387" algn="l"/>
                <a:tab pos="5271857" algn="l"/>
                <a:tab pos="5623971" algn="l"/>
                <a:tab pos="5976087" algn="l"/>
                <a:tab pos="6326557" algn="l"/>
                <a:tab pos="6678673" algn="l"/>
                <a:tab pos="7030787" algn="l"/>
              </a:tabLst>
              <a:defRPr/>
            </a:pPr>
            <a:endParaRPr lang="de-DE" sz="1200" b="1" dirty="0">
              <a:latin typeface="+mn-lt"/>
              <a:ea typeface="Arial Unicode MS" pitchFamily="34" charset="-128"/>
              <a:cs typeface="Arial" pitchFamily="34" charset="0"/>
            </a:endParaRPr>
          </a:p>
          <a:p>
            <a:pPr hangingPunct="0">
              <a:spcBef>
                <a:spcPts val="621"/>
              </a:spcBef>
              <a:tabLst>
                <a:tab pos="0" algn="l"/>
                <a:tab pos="348824" algn="l"/>
                <a:tab pos="700939" algn="l"/>
                <a:tab pos="1053055" algn="l"/>
                <a:tab pos="1405171" algn="l"/>
                <a:tab pos="1755640" algn="l"/>
                <a:tab pos="2107755" algn="l"/>
                <a:tab pos="2459871" algn="l"/>
                <a:tab pos="2810339" algn="l"/>
                <a:tab pos="3162455" algn="l"/>
                <a:tab pos="3514570" algn="l"/>
                <a:tab pos="3865041" algn="l"/>
                <a:tab pos="4217156" algn="l"/>
                <a:tab pos="4569272" algn="l"/>
                <a:tab pos="4921387" algn="l"/>
                <a:tab pos="5271857" algn="l"/>
                <a:tab pos="5623971" algn="l"/>
                <a:tab pos="5976087" algn="l"/>
                <a:tab pos="6326557" algn="l"/>
                <a:tab pos="6678673" algn="l"/>
                <a:tab pos="7030787" algn="l"/>
              </a:tabLst>
              <a:defRPr/>
            </a:pPr>
            <a:endParaRPr lang="de-DE" sz="1200" b="1" dirty="0">
              <a:latin typeface="+mn-lt"/>
              <a:ea typeface="Arial Unicode MS" pitchFamily="34" charset="-128"/>
              <a:cs typeface="Arial" pitchFamily="34" charset="0"/>
            </a:endParaRPr>
          </a:p>
          <a:p>
            <a:pPr hangingPunct="0">
              <a:spcBef>
                <a:spcPts val="621"/>
              </a:spcBef>
              <a:tabLst>
                <a:tab pos="0" algn="l"/>
                <a:tab pos="348824" algn="l"/>
                <a:tab pos="700939" algn="l"/>
                <a:tab pos="1053055" algn="l"/>
                <a:tab pos="1405171" algn="l"/>
                <a:tab pos="1755640" algn="l"/>
                <a:tab pos="2107755" algn="l"/>
                <a:tab pos="2459871" algn="l"/>
                <a:tab pos="2810339" algn="l"/>
                <a:tab pos="3162455" algn="l"/>
                <a:tab pos="3514570" algn="l"/>
                <a:tab pos="3865041" algn="l"/>
                <a:tab pos="4217156" algn="l"/>
                <a:tab pos="4569272" algn="l"/>
                <a:tab pos="4921387" algn="l"/>
                <a:tab pos="5271857" algn="l"/>
                <a:tab pos="5623971" algn="l"/>
                <a:tab pos="5976087" algn="l"/>
                <a:tab pos="6326557" algn="l"/>
                <a:tab pos="6678673" algn="l"/>
                <a:tab pos="7030787" algn="l"/>
              </a:tabLst>
              <a:defRPr/>
            </a:pPr>
            <a:endParaRPr lang="de-DE" sz="1200" b="1" dirty="0">
              <a:latin typeface="+mn-lt"/>
              <a:ea typeface="Arial Unicode MS" pitchFamily="34" charset="-128"/>
              <a:cs typeface="Arial" pitchFamily="34" charset="0"/>
            </a:endParaRPr>
          </a:p>
          <a:p>
            <a:pPr hangingPunct="0">
              <a:spcBef>
                <a:spcPts val="621"/>
              </a:spcBef>
              <a:tabLst>
                <a:tab pos="0" algn="l"/>
                <a:tab pos="348824" algn="l"/>
                <a:tab pos="700939" algn="l"/>
                <a:tab pos="1053055" algn="l"/>
                <a:tab pos="1405171" algn="l"/>
                <a:tab pos="1755640" algn="l"/>
                <a:tab pos="2107755" algn="l"/>
                <a:tab pos="2459871" algn="l"/>
                <a:tab pos="2810339" algn="l"/>
                <a:tab pos="3162455" algn="l"/>
                <a:tab pos="3514570" algn="l"/>
                <a:tab pos="3865041" algn="l"/>
                <a:tab pos="4217156" algn="l"/>
                <a:tab pos="4569272" algn="l"/>
                <a:tab pos="4921387" algn="l"/>
                <a:tab pos="5271857" algn="l"/>
                <a:tab pos="5623971" algn="l"/>
                <a:tab pos="5976087" algn="l"/>
                <a:tab pos="6326557" algn="l"/>
                <a:tab pos="6678673" algn="l"/>
                <a:tab pos="7030787" algn="l"/>
              </a:tabLst>
              <a:defRPr/>
            </a:pPr>
            <a:endParaRPr lang="de-DE" sz="1200" b="1" dirty="0">
              <a:latin typeface="+mn-lt"/>
              <a:ea typeface="Arial Unicode MS" pitchFamily="34" charset="-128"/>
              <a:cs typeface="Arial" pitchFamily="34" charset="0"/>
            </a:endParaRPr>
          </a:p>
          <a:p>
            <a:pPr hangingPunct="0">
              <a:spcBef>
                <a:spcPts val="621"/>
              </a:spcBef>
              <a:tabLst>
                <a:tab pos="0" algn="l"/>
                <a:tab pos="348824" algn="l"/>
                <a:tab pos="700939" algn="l"/>
                <a:tab pos="1053055" algn="l"/>
                <a:tab pos="1405171" algn="l"/>
                <a:tab pos="1755640" algn="l"/>
                <a:tab pos="2107755" algn="l"/>
                <a:tab pos="2459871" algn="l"/>
                <a:tab pos="2810339" algn="l"/>
                <a:tab pos="3162455" algn="l"/>
                <a:tab pos="3514570" algn="l"/>
                <a:tab pos="3865041" algn="l"/>
                <a:tab pos="4217156" algn="l"/>
                <a:tab pos="4569272" algn="l"/>
                <a:tab pos="4921387" algn="l"/>
                <a:tab pos="5271857" algn="l"/>
                <a:tab pos="5623971" algn="l"/>
                <a:tab pos="5976087" algn="l"/>
                <a:tab pos="6326557" algn="l"/>
                <a:tab pos="6678673" algn="l"/>
                <a:tab pos="7030787" algn="l"/>
              </a:tabLst>
              <a:defRPr/>
            </a:pPr>
            <a:endParaRPr lang="de-DE" sz="1200" b="1" dirty="0">
              <a:latin typeface="+mn-lt"/>
              <a:ea typeface="Arial Unicode MS" pitchFamily="34" charset="-128"/>
              <a:cs typeface="Arial" pitchFamily="34" charset="0"/>
            </a:endParaRPr>
          </a:p>
          <a:p>
            <a:pPr hangingPunct="0">
              <a:spcBef>
                <a:spcPts val="621"/>
              </a:spcBef>
              <a:tabLst>
                <a:tab pos="0" algn="l"/>
                <a:tab pos="348824" algn="l"/>
                <a:tab pos="700939" algn="l"/>
                <a:tab pos="1053055" algn="l"/>
                <a:tab pos="1405171" algn="l"/>
                <a:tab pos="1755640" algn="l"/>
                <a:tab pos="2107755" algn="l"/>
                <a:tab pos="2459871" algn="l"/>
                <a:tab pos="2810339" algn="l"/>
                <a:tab pos="3162455" algn="l"/>
                <a:tab pos="3514570" algn="l"/>
                <a:tab pos="3865041" algn="l"/>
                <a:tab pos="4217156" algn="l"/>
                <a:tab pos="4569272" algn="l"/>
                <a:tab pos="4921387" algn="l"/>
                <a:tab pos="5271857" algn="l"/>
                <a:tab pos="5623971" algn="l"/>
                <a:tab pos="5976087" algn="l"/>
                <a:tab pos="6326557" algn="l"/>
                <a:tab pos="6678673" algn="l"/>
                <a:tab pos="7030787" algn="l"/>
              </a:tabLst>
              <a:defRPr/>
            </a:pPr>
            <a:endParaRPr lang="de-DE" sz="1200" b="1" dirty="0">
              <a:latin typeface="+mn-lt"/>
              <a:ea typeface="Arial Unicode MS" pitchFamily="34" charset="-128"/>
              <a:cs typeface="Arial" pitchFamily="34" charset="0"/>
            </a:endParaRPr>
          </a:p>
          <a:p>
            <a:pPr hangingPunct="0">
              <a:spcBef>
                <a:spcPts val="621"/>
              </a:spcBef>
              <a:tabLst>
                <a:tab pos="0" algn="l"/>
                <a:tab pos="348824" algn="l"/>
                <a:tab pos="700939" algn="l"/>
                <a:tab pos="1053055" algn="l"/>
                <a:tab pos="1405171" algn="l"/>
                <a:tab pos="1755640" algn="l"/>
                <a:tab pos="2107755" algn="l"/>
                <a:tab pos="2459871" algn="l"/>
                <a:tab pos="2810339" algn="l"/>
                <a:tab pos="3162455" algn="l"/>
                <a:tab pos="3514570" algn="l"/>
                <a:tab pos="3865041" algn="l"/>
                <a:tab pos="4217156" algn="l"/>
                <a:tab pos="4569272" algn="l"/>
                <a:tab pos="4921387" algn="l"/>
                <a:tab pos="5271857" algn="l"/>
                <a:tab pos="5623971" algn="l"/>
                <a:tab pos="5976087" algn="l"/>
                <a:tab pos="6326557" algn="l"/>
                <a:tab pos="6678673" algn="l"/>
                <a:tab pos="7030787" algn="l"/>
              </a:tabLst>
              <a:defRPr/>
            </a:pPr>
            <a:endParaRPr lang="de-DE" sz="1200" b="1" dirty="0">
              <a:latin typeface="+mn-lt"/>
              <a:ea typeface="Arial Unicode MS" pitchFamily="34" charset="-128"/>
              <a:cs typeface="Arial" pitchFamily="34" charset="0"/>
            </a:endParaRPr>
          </a:p>
          <a:p>
            <a:pPr hangingPunct="0">
              <a:spcBef>
                <a:spcPts val="621"/>
              </a:spcBef>
              <a:tabLst>
                <a:tab pos="0" algn="l"/>
                <a:tab pos="348824" algn="l"/>
                <a:tab pos="700939" algn="l"/>
                <a:tab pos="1053055" algn="l"/>
                <a:tab pos="1405171" algn="l"/>
                <a:tab pos="1755640" algn="l"/>
                <a:tab pos="2107755" algn="l"/>
                <a:tab pos="2459871" algn="l"/>
                <a:tab pos="2810339" algn="l"/>
                <a:tab pos="3162455" algn="l"/>
                <a:tab pos="3514570" algn="l"/>
                <a:tab pos="3865041" algn="l"/>
                <a:tab pos="4217156" algn="l"/>
                <a:tab pos="4569272" algn="l"/>
                <a:tab pos="4921387" algn="l"/>
                <a:tab pos="5271857" algn="l"/>
                <a:tab pos="5623971" algn="l"/>
                <a:tab pos="5976087" algn="l"/>
                <a:tab pos="6326557" algn="l"/>
                <a:tab pos="6678673" algn="l"/>
                <a:tab pos="7030787" algn="l"/>
              </a:tabLst>
              <a:defRPr/>
            </a:pPr>
            <a:endParaRPr lang="de-DE" sz="500" dirty="0"/>
          </a:p>
          <a:p>
            <a:pPr hangingPunct="0">
              <a:spcBef>
                <a:spcPts val="0"/>
              </a:spcBef>
              <a:tabLst>
                <a:tab pos="0" algn="l"/>
                <a:tab pos="348824" algn="l"/>
                <a:tab pos="700939" algn="l"/>
                <a:tab pos="1053055" algn="l"/>
                <a:tab pos="1405171" algn="l"/>
                <a:tab pos="1755640" algn="l"/>
                <a:tab pos="2107755" algn="l"/>
                <a:tab pos="2459871" algn="l"/>
                <a:tab pos="2810339" algn="l"/>
                <a:tab pos="3162455" algn="l"/>
                <a:tab pos="3514570" algn="l"/>
                <a:tab pos="3865041" algn="l"/>
                <a:tab pos="4217156" algn="l"/>
                <a:tab pos="4569272" algn="l"/>
                <a:tab pos="4921387" algn="l"/>
                <a:tab pos="5271857" algn="l"/>
                <a:tab pos="5623971" algn="l"/>
                <a:tab pos="5976087" algn="l"/>
                <a:tab pos="6326557" algn="l"/>
                <a:tab pos="6678673" algn="l"/>
                <a:tab pos="7030787" algn="l"/>
              </a:tabLst>
              <a:defRPr/>
            </a:pPr>
            <a:r>
              <a:rPr lang="de-DE" sz="1200" b="1" dirty="0">
                <a:latin typeface="+mn-lt"/>
                <a:ea typeface="Arial Unicode MS" pitchFamily="34" charset="-128"/>
                <a:cs typeface="Arial Unicode MS" pitchFamily="34" charset="-128"/>
              </a:rPr>
              <a:t>50 € pro Person </a:t>
            </a:r>
            <a:r>
              <a:rPr lang="de-DE" sz="1100" b="1" dirty="0">
                <a:latin typeface="+mn-lt"/>
                <a:ea typeface="Arial Unicode MS" pitchFamily="34" charset="-128"/>
                <a:cs typeface="Arial Unicode MS" pitchFamily="34" charset="-128"/>
              </a:rPr>
              <a:t>– inkl. Bustransfer  (ganztägig)</a:t>
            </a:r>
          </a:p>
        </p:txBody>
      </p:sp>
      <p:pic>
        <p:nvPicPr>
          <p:cNvPr id="9" name="Grafik 8">
            <a:extLst>
              <a:ext uri="{FF2B5EF4-FFF2-40B4-BE49-F238E27FC236}">
                <a16:creationId xmlns:a16="http://schemas.microsoft.com/office/drawing/2014/main" id="{1177E59D-3499-4D12-A904-D23D5A793F7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161011" y="6345988"/>
            <a:ext cx="2981741" cy="1666595"/>
          </a:xfrm>
          <a:prstGeom prst="rect">
            <a:avLst/>
          </a:prstGeom>
        </p:spPr>
      </p:pic>
      <p:pic>
        <p:nvPicPr>
          <p:cNvPr id="11" name="Grafik 10">
            <a:extLst>
              <a:ext uri="{FF2B5EF4-FFF2-40B4-BE49-F238E27FC236}">
                <a16:creationId xmlns:a16="http://schemas.microsoft.com/office/drawing/2014/main" id="{421525D3-D9FD-4443-805E-45E76D72053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161011" y="8108708"/>
            <a:ext cx="2971799" cy="1560060"/>
          </a:xfrm>
          <a:prstGeom prst="rect">
            <a:avLst/>
          </a:prstGeom>
        </p:spPr>
      </p:pic>
    </p:spTree>
    <p:extLst>
      <p:ext uri="{BB962C8B-B14F-4D97-AF65-F5344CB8AC3E}">
        <p14:creationId xmlns:p14="http://schemas.microsoft.com/office/powerpoint/2010/main" val="1555038328"/>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ihandform 11"/>
          <p:cNvSpPr/>
          <p:nvPr/>
        </p:nvSpPr>
        <p:spPr>
          <a:xfrm>
            <a:off x="763588" y="5567734"/>
            <a:ext cx="6401076" cy="428625"/>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CC6633"/>
          </a:solidFill>
          <a:ln w="9363">
            <a:solidFill>
              <a:srgbClr val="000000"/>
            </a:solidFill>
            <a:prstDash val="solid"/>
            <a:round/>
          </a:ln>
        </p:spPr>
        <p:txBody>
          <a:bodyPr lIns="68468" tIns="33527" rIns="68468" bIns="33527" anchor="ctr"/>
          <a:lstStyle/>
          <a:p>
            <a:pPr algn="ctr" hangingPunct="0">
              <a:lnSpc>
                <a:spcPct val="101000"/>
              </a:lnSpc>
              <a:spcBef>
                <a:spcPts val="587"/>
              </a:spcBef>
              <a:tabLst>
                <a:tab pos="0" algn="l"/>
                <a:tab pos="351346" algn="l"/>
                <a:tab pos="702980" algn="l"/>
                <a:tab pos="1054615" algn="l"/>
                <a:tab pos="1406248" algn="l"/>
                <a:tab pos="1757880" algn="l"/>
                <a:tab pos="2109515" algn="l"/>
                <a:tab pos="2461146" algn="l"/>
                <a:tab pos="2812773" algn="l"/>
                <a:tab pos="3164407" algn="l"/>
                <a:tab pos="3516041" algn="l"/>
                <a:tab pos="3867674" algn="l"/>
                <a:tab pos="4219306" algn="l"/>
                <a:tab pos="4570940" algn="l"/>
                <a:tab pos="4922573" algn="l"/>
                <a:tab pos="5274207" algn="l"/>
                <a:tab pos="5625833" algn="l"/>
                <a:tab pos="5977465" algn="l"/>
                <a:tab pos="6329101" algn="l"/>
                <a:tab pos="6680732" algn="l"/>
                <a:tab pos="7032367" algn="l"/>
              </a:tabLst>
              <a:defRPr/>
            </a:pPr>
            <a:r>
              <a:rPr lang="de-DE" kern="0" dirty="0">
                <a:solidFill>
                  <a:srgbClr val="FFFFFF"/>
                </a:solidFill>
                <a:effectLst>
                  <a:outerShdw dist="17962" dir="2700000">
                    <a:srgbClr val="000000"/>
                  </a:outerShdw>
                </a:effectLst>
                <a:latin typeface="Verdana" pitchFamily="34"/>
                <a:ea typeface="Arial Unicode MS" pitchFamily="2"/>
                <a:cs typeface="Arial Unicode MS" pitchFamily="2"/>
              </a:rPr>
              <a:t>FREIBURG </a:t>
            </a:r>
          </a:p>
        </p:txBody>
      </p:sp>
      <p:sp>
        <p:nvSpPr>
          <p:cNvPr id="13" name="Freihandform 12"/>
          <p:cNvSpPr/>
          <p:nvPr/>
        </p:nvSpPr>
        <p:spPr>
          <a:xfrm>
            <a:off x="755649" y="1461691"/>
            <a:ext cx="6409357" cy="430212"/>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CC6633"/>
          </a:solidFill>
          <a:ln w="9363">
            <a:solidFill>
              <a:srgbClr val="000000"/>
            </a:solidFill>
            <a:prstDash val="solid"/>
            <a:round/>
          </a:ln>
        </p:spPr>
        <p:txBody>
          <a:bodyPr lIns="68468" tIns="33527" rIns="68468" bIns="33527" anchor="ctr"/>
          <a:lstStyle/>
          <a:p>
            <a:pPr algn="ctr" hangingPunct="0">
              <a:lnSpc>
                <a:spcPct val="101000"/>
              </a:lnSpc>
              <a:spcBef>
                <a:spcPts val="587"/>
              </a:spcBef>
              <a:tabLst>
                <a:tab pos="0" algn="l"/>
                <a:tab pos="351346" algn="l"/>
                <a:tab pos="702980" algn="l"/>
                <a:tab pos="1054615" algn="l"/>
                <a:tab pos="1406248" algn="l"/>
                <a:tab pos="1757880" algn="l"/>
                <a:tab pos="2109515" algn="l"/>
                <a:tab pos="2461146" algn="l"/>
                <a:tab pos="2812773" algn="l"/>
                <a:tab pos="3164407" algn="l"/>
                <a:tab pos="3516041" algn="l"/>
                <a:tab pos="3867674" algn="l"/>
                <a:tab pos="4219306" algn="l"/>
                <a:tab pos="4570940" algn="l"/>
                <a:tab pos="4922573" algn="l"/>
                <a:tab pos="5274207" algn="l"/>
                <a:tab pos="5625833" algn="l"/>
                <a:tab pos="5977465" algn="l"/>
                <a:tab pos="6329101" algn="l"/>
                <a:tab pos="6680732" algn="l"/>
                <a:tab pos="7032367" algn="l"/>
              </a:tabLst>
              <a:defRPr sz="1800" b="0" i="0" u="none" strike="noStrike" kern="0" cap="none" spc="0" baseline="0">
                <a:solidFill>
                  <a:srgbClr val="000000"/>
                </a:solidFill>
                <a:uFillTx/>
              </a:defRPr>
            </a:pPr>
            <a:r>
              <a:rPr lang="de-DE" kern="0" dirty="0">
                <a:solidFill>
                  <a:srgbClr val="FFFFFF"/>
                </a:solidFill>
                <a:effectLst>
                  <a:outerShdw dist="17962" dir="2700000">
                    <a:srgbClr val="000000"/>
                  </a:outerShdw>
                </a:effectLst>
                <a:latin typeface="Verdana" pitchFamily="34"/>
                <a:ea typeface="Arial Unicode MS" pitchFamily="2"/>
                <a:cs typeface="Arial Unicode MS" pitchFamily="2"/>
              </a:rPr>
              <a:t>BREISACH</a:t>
            </a:r>
          </a:p>
        </p:txBody>
      </p:sp>
      <p:sp>
        <p:nvSpPr>
          <p:cNvPr id="15" name="Freihandform 14"/>
          <p:cNvSpPr/>
          <p:nvPr/>
        </p:nvSpPr>
        <p:spPr>
          <a:xfrm>
            <a:off x="274638" y="1387847"/>
            <a:ext cx="554037" cy="8784976"/>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CC6633"/>
          </a:solidFill>
          <a:ln w="9363">
            <a:solidFill>
              <a:srgbClr val="000000"/>
            </a:solidFill>
            <a:prstDash val="solid"/>
            <a:round/>
          </a:ln>
        </p:spPr>
        <p:txBody>
          <a:bodyPr lIns="68468" tIns="33527" rIns="68468" bIns="33527" anchor="ctr" anchorCtr="1"/>
          <a:lstStyle/>
          <a:p>
            <a:pPr algn="ctr" hangingPunct="0">
              <a:lnSpc>
                <a:spcPct val="101000"/>
              </a:lnSpc>
              <a:spcBef>
                <a:spcPts val="587"/>
              </a:spcBef>
              <a:tabLst>
                <a:tab pos="0" algn="l"/>
                <a:tab pos="351346" algn="l"/>
                <a:tab pos="702980" algn="l"/>
                <a:tab pos="1054615" algn="l"/>
                <a:tab pos="1406248" algn="l"/>
                <a:tab pos="1757880" algn="l"/>
                <a:tab pos="2109515" algn="l"/>
                <a:tab pos="2461146" algn="l"/>
                <a:tab pos="2812773" algn="l"/>
                <a:tab pos="3164407" algn="l"/>
                <a:tab pos="3516041" algn="l"/>
                <a:tab pos="3867674" algn="l"/>
                <a:tab pos="4219306" algn="l"/>
                <a:tab pos="4570940" algn="l"/>
                <a:tab pos="4922573" algn="l"/>
                <a:tab pos="5274207" algn="l"/>
                <a:tab pos="5625833" algn="l"/>
                <a:tab pos="5977465" algn="l"/>
                <a:tab pos="6329101" algn="l"/>
                <a:tab pos="6680732" algn="l"/>
                <a:tab pos="7032367" algn="l"/>
              </a:tabLst>
              <a:defRPr sz="1800" b="0" i="0" u="none" strike="noStrike" kern="0" cap="none" spc="0" baseline="0">
                <a:solidFill>
                  <a:srgbClr val="000000"/>
                </a:solidFill>
                <a:uFillTx/>
              </a:defRPr>
            </a:pPr>
            <a:r>
              <a:rPr lang="de-DE" sz="3400" kern="0" dirty="0">
                <a:solidFill>
                  <a:srgbClr val="FFFFFF"/>
                </a:solidFill>
                <a:effectLst>
                  <a:outerShdw dist="17962" dir="2700000">
                    <a:srgbClr val="000000"/>
                  </a:outerShdw>
                </a:effectLst>
                <a:latin typeface="Verdana" pitchFamily="34"/>
                <a:ea typeface="Arial Unicode MS" pitchFamily="2"/>
                <a:cs typeface="Arial Unicode MS" pitchFamily="2"/>
              </a:rPr>
              <a:t>R</a:t>
            </a:r>
          </a:p>
          <a:p>
            <a:pPr algn="ctr" hangingPunct="0">
              <a:lnSpc>
                <a:spcPct val="101000"/>
              </a:lnSpc>
              <a:spcBef>
                <a:spcPts val="587"/>
              </a:spcBef>
              <a:tabLst>
                <a:tab pos="0" algn="l"/>
                <a:tab pos="351346" algn="l"/>
                <a:tab pos="702980" algn="l"/>
                <a:tab pos="1054615" algn="l"/>
                <a:tab pos="1406248" algn="l"/>
                <a:tab pos="1757880" algn="l"/>
                <a:tab pos="2109515" algn="l"/>
                <a:tab pos="2461146" algn="l"/>
                <a:tab pos="2812773" algn="l"/>
                <a:tab pos="3164407" algn="l"/>
                <a:tab pos="3516041" algn="l"/>
                <a:tab pos="3867674" algn="l"/>
                <a:tab pos="4219306" algn="l"/>
                <a:tab pos="4570940" algn="l"/>
                <a:tab pos="4922573" algn="l"/>
                <a:tab pos="5274207" algn="l"/>
                <a:tab pos="5625833" algn="l"/>
                <a:tab pos="5977465" algn="l"/>
                <a:tab pos="6329101" algn="l"/>
                <a:tab pos="6680732" algn="l"/>
                <a:tab pos="7032367" algn="l"/>
              </a:tabLst>
              <a:defRPr sz="1800" b="0" i="0" u="none" strike="noStrike" kern="0" cap="none" spc="0" baseline="0">
                <a:solidFill>
                  <a:srgbClr val="000000"/>
                </a:solidFill>
                <a:uFillTx/>
              </a:defRPr>
            </a:pPr>
            <a:r>
              <a:rPr lang="de-DE" sz="3400" kern="0" dirty="0">
                <a:solidFill>
                  <a:srgbClr val="FFFFFF"/>
                </a:solidFill>
                <a:effectLst>
                  <a:outerShdw dist="17962" dir="2700000">
                    <a:srgbClr val="000000"/>
                  </a:outerShdw>
                </a:effectLst>
                <a:latin typeface="Verdana" pitchFamily="34"/>
                <a:ea typeface="Arial Unicode MS" pitchFamily="2"/>
                <a:cs typeface="Arial Unicode MS" pitchFamily="2"/>
              </a:rPr>
              <a:t>E</a:t>
            </a:r>
          </a:p>
          <a:p>
            <a:pPr algn="ctr" hangingPunct="0">
              <a:lnSpc>
                <a:spcPct val="101000"/>
              </a:lnSpc>
              <a:spcBef>
                <a:spcPts val="587"/>
              </a:spcBef>
              <a:tabLst>
                <a:tab pos="0" algn="l"/>
                <a:tab pos="351346" algn="l"/>
                <a:tab pos="702980" algn="l"/>
                <a:tab pos="1054615" algn="l"/>
                <a:tab pos="1406248" algn="l"/>
                <a:tab pos="1757880" algn="l"/>
                <a:tab pos="2109515" algn="l"/>
                <a:tab pos="2461146" algn="l"/>
                <a:tab pos="2812773" algn="l"/>
                <a:tab pos="3164407" algn="l"/>
                <a:tab pos="3516041" algn="l"/>
                <a:tab pos="3867674" algn="l"/>
                <a:tab pos="4219306" algn="l"/>
                <a:tab pos="4570940" algn="l"/>
                <a:tab pos="4922573" algn="l"/>
                <a:tab pos="5274207" algn="l"/>
                <a:tab pos="5625833" algn="l"/>
                <a:tab pos="5977465" algn="l"/>
                <a:tab pos="6329101" algn="l"/>
                <a:tab pos="6680732" algn="l"/>
                <a:tab pos="7032367" algn="l"/>
              </a:tabLst>
              <a:defRPr sz="1800" b="0" i="0" u="none" strike="noStrike" kern="0" cap="none" spc="0" baseline="0">
                <a:solidFill>
                  <a:srgbClr val="000000"/>
                </a:solidFill>
                <a:uFillTx/>
              </a:defRPr>
            </a:pPr>
            <a:r>
              <a:rPr lang="de-DE" sz="3400" kern="0" dirty="0">
                <a:solidFill>
                  <a:srgbClr val="FFFFFF"/>
                </a:solidFill>
                <a:effectLst>
                  <a:outerShdw dist="17962" dir="2700000">
                    <a:srgbClr val="000000"/>
                  </a:outerShdw>
                </a:effectLst>
                <a:latin typeface="Verdana" pitchFamily="34"/>
                <a:ea typeface="Arial Unicode MS" pitchFamily="2"/>
                <a:cs typeface="Arial Unicode MS" pitchFamily="2"/>
              </a:rPr>
              <a:t>G</a:t>
            </a:r>
          </a:p>
          <a:p>
            <a:pPr algn="ctr" hangingPunct="0">
              <a:lnSpc>
                <a:spcPct val="101000"/>
              </a:lnSpc>
              <a:spcBef>
                <a:spcPts val="587"/>
              </a:spcBef>
              <a:tabLst>
                <a:tab pos="0" algn="l"/>
                <a:tab pos="351346" algn="l"/>
                <a:tab pos="702980" algn="l"/>
                <a:tab pos="1054615" algn="l"/>
                <a:tab pos="1406248" algn="l"/>
                <a:tab pos="1757880" algn="l"/>
                <a:tab pos="2109515" algn="l"/>
                <a:tab pos="2461146" algn="l"/>
                <a:tab pos="2812773" algn="l"/>
                <a:tab pos="3164407" algn="l"/>
                <a:tab pos="3516041" algn="l"/>
                <a:tab pos="3867674" algn="l"/>
                <a:tab pos="4219306" algn="l"/>
                <a:tab pos="4570940" algn="l"/>
                <a:tab pos="4922573" algn="l"/>
                <a:tab pos="5274207" algn="l"/>
                <a:tab pos="5625833" algn="l"/>
                <a:tab pos="5977465" algn="l"/>
                <a:tab pos="6329101" algn="l"/>
                <a:tab pos="6680732" algn="l"/>
                <a:tab pos="7032367" algn="l"/>
              </a:tabLst>
              <a:defRPr sz="1800" b="0" i="0" u="none" strike="noStrike" kern="0" cap="none" spc="0" baseline="0">
                <a:solidFill>
                  <a:srgbClr val="000000"/>
                </a:solidFill>
                <a:uFillTx/>
              </a:defRPr>
            </a:pPr>
            <a:r>
              <a:rPr lang="de-DE" sz="3400" kern="0" dirty="0">
                <a:solidFill>
                  <a:srgbClr val="FFFFFF"/>
                </a:solidFill>
                <a:effectLst>
                  <a:outerShdw dist="17962" dir="2700000">
                    <a:srgbClr val="000000"/>
                  </a:outerShdw>
                </a:effectLst>
                <a:latin typeface="Verdana" pitchFamily="34"/>
                <a:ea typeface="Arial Unicode MS" pitchFamily="2"/>
                <a:cs typeface="Arial Unicode MS" pitchFamily="2"/>
              </a:rPr>
              <a:t>I</a:t>
            </a:r>
          </a:p>
          <a:p>
            <a:pPr algn="ctr" hangingPunct="0">
              <a:lnSpc>
                <a:spcPct val="101000"/>
              </a:lnSpc>
              <a:spcBef>
                <a:spcPts val="587"/>
              </a:spcBef>
              <a:tabLst>
                <a:tab pos="0" algn="l"/>
                <a:tab pos="351346" algn="l"/>
                <a:tab pos="702980" algn="l"/>
                <a:tab pos="1054615" algn="l"/>
                <a:tab pos="1406248" algn="l"/>
                <a:tab pos="1757880" algn="l"/>
                <a:tab pos="2109515" algn="l"/>
                <a:tab pos="2461146" algn="l"/>
                <a:tab pos="2812773" algn="l"/>
                <a:tab pos="3164407" algn="l"/>
                <a:tab pos="3516041" algn="l"/>
                <a:tab pos="3867674" algn="l"/>
                <a:tab pos="4219306" algn="l"/>
                <a:tab pos="4570940" algn="l"/>
                <a:tab pos="4922573" algn="l"/>
                <a:tab pos="5274207" algn="l"/>
                <a:tab pos="5625833" algn="l"/>
                <a:tab pos="5977465" algn="l"/>
                <a:tab pos="6329101" algn="l"/>
                <a:tab pos="6680732" algn="l"/>
                <a:tab pos="7032367" algn="l"/>
              </a:tabLst>
              <a:defRPr sz="1800" b="0" i="0" u="none" strike="noStrike" kern="0" cap="none" spc="0" baseline="0">
                <a:solidFill>
                  <a:srgbClr val="000000"/>
                </a:solidFill>
                <a:uFillTx/>
              </a:defRPr>
            </a:pPr>
            <a:r>
              <a:rPr lang="de-DE" sz="3400" kern="0" dirty="0">
                <a:solidFill>
                  <a:srgbClr val="FFFFFF"/>
                </a:solidFill>
                <a:effectLst>
                  <a:outerShdw dist="17962" dir="2700000">
                    <a:srgbClr val="000000"/>
                  </a:outerShdw>
                </a:effectLst>
                <a:latin typeface="Verdana" pitchFamily="34"/>
                <a:ea typeface="Arial Unicode MS" pitchFamily="2"/>
                <a:cs typeface="Arial Unicode MS" pitchFamily="2"/>
              </a:rPr>
              <a:t>O</a:t>
            </a:r>
          </a:p>
        </p:txBody>
      </p:sp>
      <p:pic>
        <p:nvPicPr>
          <p:cNvPr id="8197" name="Picture 11" descr="C:\Users\trudi.rothenbaecher\AppData\Local\Microsoft\Windows\Temporary Internet Files\Content.Outlook\68DXZ1XO\Welle_transparent_weiss.png"/>
          <p:cNvPicPr>
            <a:picLocks noChangeAspect="1" noChangeArrowheads="1"/>
          </p:cNvPicPr>
          <p:nvPr/>
        </p:nvPicPr>
        <p:blipFill>
          <a:blip r:embed="rId3" cstate="print">
            <a:extLst>
              <a:ext uri="{28A0092B-C50C-407E-A947-70E740481C1C}">
                <a14:useLocalDpi xmlns:a14="http://schemas.microsoft.com/office/drawing/2010/main" val="0"/>
              </a:ext>
            </a:extLst>
          </a:blip>
          <a:srcRect t="3622" b="53589"/>
          <a:stretch>
            <a:fillRect/>
          </a:stretch>
        </p:blipFill>
        <p:spPr bwMode="auto">
          <a:xfrm>
            <a:off x="0" y="-52388"/>
            <a:ext cx="7561263" cy="149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AutoShape 10"/>
          <p:cNvSpPr>
            <a:spLocks noChangeAspect="1" noChangeArrowheads="1"/>
          </p:cNvSpPr>
          <p:nvPr/>
        </p:nvSpPr>
        <p:spPr bwMode="auto">
          <a:xfrm>
            <a:off x="396875" y="0"/>
            <a:ext cx="7705725" cy="1093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775" tIns="47388" rIns="94775" bIns="47388"/>
          <a:lstStyle/>
          <a:p>
            <a:endParaRPr lang="de-DE" altLang="de-DE"/>
          </a:p>
        </p:txBody>
      </p:sp>
      <p:pic>
        <p:nvPicPr>
          <p:cNvPr id="8199" name="Picture 14" descr="C:\Users\trudi.rothenbaecher\AppData\Local\Microsoft\Windows\Temporary Internet Files\Content.Outlook\68DXZ1XO\HI-logo-with-r_colour_15mm.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255" y="10226863"/>
            <a:ext cx="304776" cy="30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feld 9"/>
          <p:cNvSpPr txBox="1"/>
          <p:nvPr/>
        </p:nvSpPr>
        <p:spPr>
          <a:xfrm>
            <a:off x="755650" y="163513"/>
            <a:ext cx="1776413" cy="373062"/>
          </a:xfrm>
          <a:prstGeom prst="rect">
            <a:avLst/>
          </a:prstGeom>
          <a:noFill/>
        </p:spPr>
        <p:txBody>
          <a:bodyPr lIns="94775" tIns="47388" rIns="94775" bIns="47388">
            <a:spAutoFit/>
          </a:bodyPr>
          <a:lstStyle/>
          <a:p>
            <a:pPr>
              <a:defRPr/>
            </a:pPr>
            <a:r>
              <a:rPr lang="de-DE" sz="900" dirty="0">
                <a:solidFill>
                  <a:schemeClr val="accent1">
                    <a:lumMod val="75000"/>
                  </a:schemeClr>
                </a:solidFill>
                <a:latin typeface="+mn-lt"/>
              </a:rPr>
              <a:t>Jugendherberge Breisach</a:t>
            </a:r>
          </a:p>
          <a:p>
            <a:pPr>
              <a:defRPr/>
            </a:pPr>
            <a:r>
              <a:rPr lang="de-DE" sz="900" dirty="0">
                <a:solidFill>
                  <a:schemeClr val="accent1">
                    <a:lumMod val="75000"/>
                  </a:schemeClr>
                </a:solidFill>
                <a:latin typeface="+mn-lt"/>
              </a:rPr>
              <a:t>Programmangebote 2024</a:t>
            </a:r>
            <a:r>
              <a:rPr lang="de-DE" sz="900" dirty="0">
                <a:solidFill>
                  <a:schemeClr val="accent1">
                    <a:lumMod val="75000"/>
                  </a:schemeClr>
                </a:solidFill>
                <a:effectLst>
                  <a:outerShdw blurRad="38100" dist="38100" dir="2700000" algn="tl">
                    <a:srgbClr val="000000">
                      <a:alpha val="43137"/>
                    </a:srgbClr>
                  </a:outerShdw>
                </a:effectLst>
                <a:latin typeface="Arial Black" pitchFamily="34" charset="0"/>
              </a:rPr>
              <a:t> </a:t>
            </a:r>
          </a:p>
        </p:txBody>
      </p:sp>
      <p:pic>
        <p:nvPicPr>
          <p:cNvPr id="8201" name="Picture 13"/>
          <p:cNvPicPr>
            <a:picLocks noChangeAspect="1" noChangeArrowheads="1"/>
          </p:cNvPicPr>
          <p:nvPr/>
        </p:nvPicPr>
        <p:blipFill>
          <a:blip r:embed="rId5">
            <a:extLst>
              <a:ext uri="{28A0092B-C50C-407E-A947-70E740481C1C}">
                <a14:useLocalDpi xmlns:a14="http://schemas.microsoft.com/office/drawing/2010/main" val="0"/>
              </a:ext>
            </a:extLst>
          </a:blip>
          <a:srcRect l="6758" t="1770" b="2287"/>
          <a:stretch>
            <a:fillRect/>
          </a:stretch>
        </p:blipFill>
        <p:spPr bwMode="auto">
          <a:xfrm>
            <a:off x="396875" y="176213"/>
            <a:ext cx="349250" cy="350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feld 13"/>
          <p:cNvSpPr txBox="1"/>
          <p:nvPr/>
        </p:nvSpPr>
        <p:spPr>
          <a:xfrm>
            <a:off x="901795" y="1963911"/>
            <a:ext cx="3045523" cy="1931551"/>
          </a:xfrm>
          <a:prstGeom prst="rect">
            <a:avLst/>
          </a:prstGeom>
          <a:noFill/>
          <a:ln>
            <a:solidFill>
              <a:schemeClr val="accent6">
                <a:lumMod val="50000"/>
              </a:schemeClr>
            </a:solidFill>
          </a:ln>
          <a:effectLst>
            <a:glow rad="63500">
              <a:schemeClr val="accent6">
                <a:satMod val="175000"/>
                <a:alpha val="40000"/>
              </a:schemeClr>
            </a:glow>
          </a:effectLst>
        </p:spPr>
        <p:txBody>
          <a:bodyPr wrap="square" lIns="94775" tIns="67163" rIns="94775" bIns="47388">
            <a:spAutoFit/>
          </a:bodyPr>
          <a:lstStyle/>
          <a:p>
            <a:pPr hangingPunct="0">
              <a:spcBef>
                <a:spcPts val="621"/>
              </a:spcBef>
              <a:tabLst>
                <a:tab pos="0" algn="l"/>
                <a:tab pos="348824" algn="l"/>
                <a:tab pos="700939" algn="l"/>
                <a:tab pos="1053055" algn="l"/>
                <a:tab pos="1405171" algn="l"/>
                <a:tab pos="1755640" algn="l"/>
                <a:tab pos="2107755" algn="l"/>
                <a:tab pos="2459871" algn="l"/>
                <a:tab pos="2810339" algn="l"/>
                <a:tab pos="3162455" algn="l"/>
                <a:tab pos="3514570" algn="l"/>
                <a:tab pos="3865041" algn="l"/>
                <a:tab pos="4217156" algn="l"/>
                <a:tab pos="4569272" algn="l"/>
                <a:tab pos="4921387" algn="l"/>
                <a:tab pos="5271857" algn="l"/>
                <a:tab pos="5623971" algn="l"/>
                <a:tab pos="5976087" algn="l"/>
                <a:tab pos="6326557" algn="l"/>
                <a:tab pos="6678673" algn="l"/>
                <a:tab pos="7030787" algn="l"/>
              </a:tabLst>
              <a:defRPr/>
            </a:pPr>
            <a:r>
              <a:rPr lang="de-DE" sz="1400" b="1" dirty="0">
                <a:solidFill>
                  <a:schemeClr val="accent6">
                    <a:lumMod val="75000"/>
                  </a:schemeClr>
                </a:solidFill>
                <a:latin typeface="+mj-lt"/>
                <a:ea typeface="Arial Unicode MS" pitchFamily="34" charset="-128"/>
                <a:cs typeface="Arial" pitchFamily="34" charset="0"/>
              </a:rPr>
              <a:t>R1</a:t>
            </a:r>
            <a:r>
              <a:rPr lang="de-DE" sz="1400" dirty="0">
                <a:solidFill>
                  <a:srgbClr val="000000"/>
                </a:solidFill>
                <a:latin typeface="+mj-lt"/>
                <a:ea typeface="Arial Unicode MS" pitchFamily="34" charset="-128"/>
                <a:cs typeface="Arial" pitchFamily="34" charset="0"/>
              </a:rPr>
              <a:t> – </a:t>
            </a:r>
            <a:r>
              <a:rPr lang="de-DE" sz="1400" b="1" dirty="0">
                <a:solidFill>
                  <a:schemeClr val="accent6">
                    <a:lumMod val="75000"/>
                  </a:schemeClr>
                </a:solidFill>
                <a:latin typeface="+mj-lt"/>
                <a:ea typeface="Arial Unicode MS" pitchFamily="34" charset="-128"/>
                <a:cs typeface="Arial" pitchFamily="34" charset="0"/>
              </a:rPr>
              <a:t>Badischer Winzerkeller</a:t>
            </a:r>
          </a:p>
          <a:p>
            <a:pPr hangingPunct="0">
              <a:spcBef>
                <a:spcPts val="600"/>
              </a:spcBef>
              <a:tabLst>
                <a:tab pos="0" algn="l"/>
                <a:tab pos="348824" algn="l"/>
                <a:tab pos="700939" algn="l"/>
                <a:tab pos="1053055" algn="l"/>
                <a:tab pos="1405171" algn="l"/>
                <a:tab pos="1755640" algn="l"/>
                <a:tab pos="2107755" algn="l"/>
                <a:tab pos="2459871" algn="l"/>
                <a:tab pos="2810339" algn="l"/>
                <a:tab pos="3162455" algn="l"/>
                <a:tab pos="3514570" algn="l"/>
                <a:tab pos="3865041" algn="l"/>
                <a:tab pos="4217156" algn="l"/>
                <a:tab pos="4569272" algn="l"/>
                <a:tab pos="4921387" algn="l"/>
                <a:tab pos="5271857" algn="l"/>
                <a:tab pos="5623971" algn="l"/>
                <a:tab pos="5976087" algn="l"/>
                <a:tab pos="6326557" algn="l"/>
                <a:tab pos="6678673" algn="l"/>
                <a:tab pos="7030787" algn="l"/>
              </a:tabLst>
              <a:defRPr/>
            </a:pPr>
            <a:r>
              <a:rPr lang="de-DE" sz="1100" dirty="0">
                <a:solidFill>
                  <a:srgbClr val="000000"/>
                </a:solidFill>
                <a:latin typeface="+mj-lt"/>
                <a:ea typeface="Arial Unicode MS" pitchFamily="34" charset="-128"/>
                <a:cs typeface="Arial" pitchFamily="34" charset="0"/>
              </a:rPr>
              <a:t>Wie kommt der Wein in die Flasche? Hier er- fahren Sie alles über das Weinland Baden, die Arbeit der Winzer und Kellermeister. Bestaunen Sie die Traubenannahme und Kelterstation, die riesigen Lagerkeller, die Weinabfüllanlagen und das Flaschenlager. </a:t>
            </a:r>
          </a:p>
          <a:p>
            <a:pPr algn="just" hangingPunct="0">
              <a:tabLst>
                <a:tab pos="0" algn="l"/>
                <a:tab pos="348824" algn="l"/>
                <a:tab pos="700939" algn="l"/>
                <a:tab pos="1053055" algn="l"/>
                <a:tab pos="1405171" algn="l"/>
                <a:tab pos="1755640" algn="l"/>
                <a:tab pos="2107755" algn="l"/>
                <a:tab pos="2459871" algn="l"/>
                <a:tab pos="2810339" algn="l"/>
                <a:tab pos="3162455" algn="l"/>
                <a:tab pos="3514570" algn="l"/>
                <a:tab pos="3865041" algn="l"/>
                <a:tab pos="4217156" algn="l"/>
                <a:tab pos="4569272" algn="l"/>
                <a:tab pos="4921387" algn="l"/>
                <a:tab pos="5271857" algn="l"/>
                <a:tab pos="5623971" algn="l"/>
                <a:tab pos="5976087" algn="l"/>
                <a:tab pos="6326557" algn="l"/>
                <a:tab pos="6678673" algn="l"/>
                <a:tab pos="7030787" algn="l"/>
              </a:tabLst>
              <a:defRPr/>
            </a:pPr>
            <a:r>
              <a:rPr lang="de-DE" sz="1100" dirty="0">
                <a:solidFill>
                  <a:srgbClr val="000000"/>
                </a:solidFill>
                <a:latin typeface="+mj-lt"/>
                <a:ea typeface="Arial Unicode MS" pitchFamily="34" charset="-128"/>
                <a:cs typeface="Arial" pitchFamily="34" charset="0"/>
              </a:rPr>
              <a:t>Fußweg (ca. 30 Min.), dann Führung (ca. 2 Std.)</a:t>
            </a:r>
          </a:p>
          <a:p>
            <a:pPr hangingPunct="0">
              <a:tabLst>
                <a:tab pos="0" algn="l"/>
                <a:tab pos="348824" algn="l"/>
                <a:tab pos="700939" algn="l"/>
                <a:tab pos="1053055" algn="l"/>
                <a:tab pos="1405171" algn="l"/>
                <a:tab pos="1755640" algn="l"/>
                <a:tab pos="2107755" algn="l"/>
                <a:tab pos="2459871" algn="l"/>
                <a:tab pos="2810339" algn="l"/>
                <a:tab pos="3162455" algn="l"/>
                <a:tab pos="3514570" algn="l"/>
                <a:tab pos="3865041" algn="l"/>
                <a:tab pos="4217156" algn="l"/>
                <a:tab pos="4569272" algn="l"/>
                <a:tab pos="4921387" algn="l"/>
                <a:tab pos="5271857" algn="l"/>
                <a:tab pos="5623971" algn="l"/>
                <a:tab pos="5976087" algn="l"/>
                <a:tab pos="6326557" algn="l"/>
                <a:tab pos="6678673" algn="l"/>
                <a:tab pos="7030787" algn="l"/>
              </a:tabLst>
              <a:defRPr/>
            </a:pPr>
            <a:r>
              <a:rPr lang="de-DE" sz="800" dirty="0">
                <a:solidFill>
                  <a:srgbClr val="000000"/>
                </a:solidFill>
                <a:latin typeface="+mj-lt"/>
                <a:ea typeface="Arial Unicode MS" pitchFamily="34" charset="-128"/>
                <a:cs typeface="Arial Unicode MS" pitchFamily="34" charset="-128"/>
              </a:rPr>
              <a:t>    </a:t>
            </a:r>
            <a:r>
              <a:rPr lang="de-DE" sz="900" dirty="0">
                <a:solidFill>
                  <a:srgbClr val="000000"/>
                </a:solidFill>
                <a:latin typeface="+mj-lt"/>
                <a:ea typeface="Arial Unicode MS" pitchFamily="34" charset="-128"/>
                <a:cs typeface="Arial Unicode MS" pitchFamily="34" charset="-128"/>
              </a:rPr>
              <a:t>    </a:t>
            </a:r>
            <a:endParaRPr lang="de-DE" sz="900" b="1" dirty="0">
              <a:solidFill>
                <a:srgbClr val="000000"/>
              </a:solidFill>
              <a:latin typeface="+mj-lt"/>
              <a:ea typeface="Arial Unicode MS" pitchFamily="34" charset="-128"/>
              <a:cs typeface="Arial Unicode MS" pitchFamily="34" charset="-128"/>
            </a:endParaRPr>
          </a:p>
          <a:p>
            <a:pPr hangingPunct="0">
              <a:tabLst>
                <a:tab pos="0" algn="l"/>
                <a:tab pos="348824" algn="l"/>
                <a:tab pos="700939" algn="l"/>
                <a:tab pos="1053055" algn="l"/>
                <a:tab pos="1405171" algn="l"/>
                <a:tab pos="1755640" algn="l"/>
                <a:tab pos="2107755" algn="l"/>
                <a:tab pos="2459871" algn="l"/>
                <a:tab pos="2810339" algn="l"/>
                <a:tab pos="3162455" algn="l"/>
                <a:tab pos="3514570" algn="l"/>
                <a:tab pos="3865041" algn="l"/>
                <a:tab pos="4217156" algn="l"/>
                <a:tab pos="4569272" algn="l"/>
                <a:tab pos="4921387" algn="l"/>
                <a:tab pos="5271857" algn="l"/>
                <a:tab pos="5623971" algn="l"/>
                <a:tab pos="5976087" algn="l"/>
                <a:tab pos="6326557" algn="l"/>
                <a:tab pos="6678673" algn="l"/>
                <a:tab pos="7030787" algn="l"/>
              </a:tabLst>
              <a:defRPr/>
            </a:pPr>
            <a:r>
              <a:rPr lang="de-DE" sz="1300" b="1" dirty="0">
                <a:solidFill>
                  <a:srgbClr val="000000"/>
                </a:solidFill>
                <a:latin typeface="+mj-lt"/>
                <a:ea typeface="Arial Unicode MS" pitchFamily="34" charset="-128"/>
                <a:cs typeface="Arial Unicode MS" pitchFamily="34" charset="-128"/>
              </a:rPr>
              <a:t>12 € pro Person </a:t>
            </a:r>
          </a:p>
        </p:txBody>
      </p:sp>
      <p:sp>
        <p:nvSpPr>
          <p:cNvPr id="16" name="Textfeld 15"/>
          <p:cNvSpPr txBox="1"/>
          <p:nvPr/>
        </p:nvSpPr>
        <p:spPr>
          <a:xfrm>
            <a:off x="4068665" y="1963911"/>
            <a:ext cx="3036985" cy="1634584"/>
          </a:xfrm>
          <a:prstGeom prst="rect">
            <a:avLst/>
          </a:prstGeom>
          <a:noFill/>
          <a:ln>
            <a:solidFill>
              <a:schemeClr val="accent6">
                <a:lumMod val="50000"/>
              </a:schemeClr>
            </a:solidFill>
          </a:ln>
          <a:effectLst>
            <a:glow rad="63500">
              <a:schemeClr val="accent6">
                <a:satMod val="175000"/>
                <a:alpha val="40000"/>
              </a:schemeClr>
            </a:glow>
          </a:effectLst>
        </p:spPr>
        <p:txBody>
          <a:bodyPr wrap="square" lIns="94775" tIns="47388" rIns="94775" bIns="47388">
            <a:spAutoFit/>
          </a:bodyPr>
          <a:lstStyle/>
          <a:p>
            <a:pPr hangingPunct="0">
              <a:spcBef>
                <a:spcPts val="621"/>
              </a:spcBef>
              <a:tabLst>
                <a:tab pos="0" algn="l"/>
                <a:tab pos="348824" algn="l"/>
                <a:tab pos="700939" algn="l"/>
                <a:tab pos="1053055" algn="l"/>
                <a:tab pos="1405171" algn="l"/>
                <a:tab pos="1755640" algn="l"/>
                <a:tab pos="2107755" algn="l"/>
                <a:tab pos="2459871" algn="l"/>
                <a:tab pos="2810339" algn="l"/>
                <a:tab pos="3162455" algn="l"/>
                <a:tab pos="3514570" algn="l"/>
                <a:tab pos="3865041" algn="l"/>
                <a:tab pos="4217156" algn="l"/>
                <a:tab pos="4569272" algn="l"/>
                <a:tab pos="4921387" algn="l"/>
                <a:tab pos="5271857" algn="l"/>
                <a:tab pos="5623971" algn="l"/>
                <a:tab pos="5976087" algn="l"/>
                <a:tab pos="6326557" algn="l"/>
                <a:tab pos="6678673" algn="l"/>
                <a:tab pos="7030787" algn="l"/>
              </a:tabLst>
              <a:defRPr/>
            </a:pPr>
            <a:r>
              <a:rPr lang="de-DE" sz="1400" b="1" dirty="0">
                <a:solidFill>
                  <a:schemeClr val="accent6">
                    <a:lumMod val="75000"/>
                  </a:schemeClr>
                </a:solidFill>
                <a:latin typeface="+mn-lt"/>
                <a:ea typeface="Arial Unicode MS" pitchFamily="34" charset="-128"/>
                <a:cs typeface="Arial" pitchFamily="34" charset="0"/>
              </a:rPr>
              <a:t>R3</a:t>
            </a:r>
            <a:r>
              <a:rPr lang="de-DE" sz="1400" dirty="0">
                <a:solidFill>
                  <a:srgbClr val="000000"/>
                </a:solidFill>
                <a:latin typeface="+mn-lt"/>
                <a:ea typeface="Arial Unicode MS" pitchFamily="34" charset="-128"/>
                <a:cs typeface="Arial Unicode MS" pitchFamily="34" charset="-128"/>
              </a:rPr>
              <a:t> - </a:t>
            </a:r>
            <a:r>
              <a:rPr lang="de-DE" sz="1400" b="1" dirty="0">
                <a:solidFill>
                  <a:schemeClr val="accent6">
                    <a:lumMod val="75000"/>
                  </a:schemeClr>
                </a:solidFill>
                <a:latin typeface="+mn-lt"/>
                <a:ea typeface="Arial Unicode MS" pitchFamily="34" charset="-128"/>
                <a:cs typeface="Arial Unicode MS" pitchFamily="34" charset="-128"/>
              </a:rPr>
              <a:t>Ritter, Mönche, Blutgericht</a:t>
            </a:r>
          </a:p>
          <a:p>
            <a:pPr hangingPunct="0">
              <a:spcBef>
                <a:spcPts val="600"/>
              </a:spcBef>
              <a:tabLst>
                <a:tab pos="347663" algn="l"/>
                <a:tab pos="700088" algn="l"/>
                <a:tab pos="809625" algn="l"/>
                <a:tab pos="1052513" algn="l"/>
                <a:tab pos="1404938" algn="l"/>
                <a:tab pos="1754188" algn="l"/>
                <a:tab pos="2106613" algn="l"/>
                <a:tab pos="2459038" algn="l"/>
                <a:tab pos="2809875" algn="l"/>
                <a:tab pos="3162300" algn="l"/>
                <a:tab pos="3513138" algn="l"/>
                <a:tab pos="3863975" algn="l"/>
                <a:tab pos="4216400" algn="l"/>
                <a:tab pos="4568825" algn="l"/>
                <a:tab pos="4921250" algn="l"/>
                <a:tab pos="5270500" algn="l"/>
                <a:tab pos="5622925" algn="l"/>
                <a:tab pos="5975350" algn="l"/>
                <a:tab pos="6326188" algn="l"/>
                <a:tab pos="6678613" algn="l"/>
                <a:tab pos="7029450" algn="l"/>
              </a:tabLst>
              <a:defRPr/>
            </a:pPr>
            <a:r>
              <a:rPr lang="de-DE" sz="1100" dirty="0">
                <a:solidFill>
                  <a:srgbClr val="000000"/>
                </a:solidFill>
                <a:latin typeface="+mn-lt"/>
                <a:ea typeface="Arial Unicode MS" pitchFamily="34" charset="-128"/>
                <a:cs typeface="Arial" pitchFamily="34" charset="0"/>
              </a:rPr>
              <a:t>Ein Zeitzeuge der besonderen Art! Folgen Sie dem geheimnisvollen Mönch hinauf in die alte Ober-stadt Breisachs. Dort erzählt er lebendig und packend von seinem ereignis-                         reichen Leben im Mittelalter.</a:t>
            </a:r>
          </a:p>
          <a:p>
            <a:pPr hangingPunct="0">
              <a:tabLst>
                <a:tab pos="0" algn="l"/>
                <a:tab pos="348824" algn="l"/>
                <a:tab pos="700939" algn="l"/>
                <a:tab pos="1053055" algn="l"/>
                <a:tab pos="1405171" algn="l"/>
                <a:tab pos="1755640" algn="l"/>
                <a:tab pos="2107755" algn="l"/>
                <a:tab pos="2459871" algn="l"/>
                <a:tab pos="2810339" algn="l"/>
                <a:tab pos="3162455" algn="l"/>
                <a:tab pos="3514570" algn="l"/>
                <a:tab pos="3865041" algn="l"/>
                <a:tab pos="4217156" algn="l"/>
                <a:tab pos="4569272" algn="l"/>
                <a:tab pos="4921387" algn="l"/>
                <a:tab pos="5271857" algn="l"/>
                <a:tab pos="5623971" algn="l"/>
                <a:tab pos="5976087" algn="l"/>
                <a:tab pos="6326557" algn="l"/>
                <a:tab pos="6678673" algn="l"/>
                <a:tab pos="7030787" algn="l"/>
              </a:tabLst>
              <a:defRPr/>
            </a:pPr>
            <a:r>
              <a:rPr lang="de-DE" sz="1300" dirty="0">
                <a:solidFill>
                  <a:srgbClr val="000000"/>
                </a:solidFill>
                <a:latin typeface="+mn-lt"/>
                <a:ea typeface="Arial Unicode MS" pitchFamily="34" charset="-128"/>
                <a:cs typeface="Arial Unicode MS" pitchFamily="34" charset="-128"/>
              </a:rPr>
              <a:t>        </a:t>
            </a:r>
          </a:p>
          <a:p>
            <a:pPr hangingPunct="0">
              <a:tabLst>
                <a:tab pos="0" algn="l"/>
                <a:tab pos="348824" algn="l"/>
                <a:tab pos="700939" algn="l"/>
                <a:tab pos="1053055" algn="l"/>
                <a:tab pos="1405171" algn="l"/>
                <a:tab pos="1755640" algn="l"/>
                <a:tab pos="2107755" algn="l"/>
                <a:tab pos="2459871" algn="l"/>
                <a:tab pos="2810339" algn="l"/>
                <a:tab pos="3162455" algn="l"/>
                <a:tab pos="3514570" algn="l"/>
                <a:tab pos="3865041" algn="l"/>
                <a:tab pos="4217156" algn="l"/>
                <a:tab pos="4569272" algn="l"/>
                <a:tab pos="4921387" algn="l"/>
                <a:tab pos="5271857" algn="l"/>
                <a:tab pos="5623971" algn="l"/>
                <a:tab pos="5976087" algn="l"/>
                <a:tab pos="6326557" algn="l"/>
                <a:tab pos="6678673" algn="l"/>
                <a:tab pos="7030787" algn="l"/>
              </a:tabLst>
              <a:defRPr/>
            </a:pPr>
            <a:r>
              <a:rPr lang="de-DE" sz="1300" b="1" dirty="0">
                <a:solidFill>
                  <a:srgbClr val="000000"/>
                </a:solidFill>
                <a:latin typeface="+mn-lt"/>
                <a:ea typeface="Arial Unicode MS" pitchFamily="34" charset="-128"/>
                <a:cs typeface="Arial Unicode MS" pitchFamily="34" charset="-128"/>
              </a:rPr>
              <a:t>12,00 € pro Person </a:t>
            </a:r>
          </a:p>
        </p:txBody>
      </p:sp>
      <p:sp>
        <p:nvSpPr>
          <p:cNvPr id="17" name="Textfeld 16"/>
          <p:cNvSpPr txBox="1"/>
          <p:nvPr/>
        </p:nvSpPr>
        <p:spPr>
          <a:xfrm>
            <a:off x="893460" y="3943826"/>
            <a:ext cx="3045524" cy="1546831"/>
          </a:xfrm>
          <a:prstGeom prst="rect">
            <a:avLst/>
          </a:prstGeom>
          <a:noFill/>
          <a:ln>
            <a:solidFill>
              <a:schemeClr val="accent6">
                <a:lumMod val="50000"/>
              </a:schemeClr>
            </a:solidFill>
          </a:ln>
          <a:effectLst>
            <a:glow rad="63500">
              <a:schemeClr val="accent6">
                <a:satMod val="175000"/>
                <a:alpha val="40000"/>
              </a:schemeClr>
            </a:glow>
          </a:effectLst>
        </p:spPr>
        <p:txBody>
          <a:bodyPr wrap="square" lIns="94775" tIns="67163" rIns="94775" bIns="47388">
            <a:spAutoFit/>
          </a:bodyPr>
          <a:lstStyle/>
          <a:p>
            <a:pPr hangingPunct="0">
              <a:spcBef>
                <a:spcPts val="621"/>
              </a:spcBef>
              <a:tabLst>
                <a:tab pos="0" algn="l"/>
                <a:tab pos="348824" algn="l"/>
                <a:tab pos="700939" algn="l"/>
                <a:tab pos="1053055" algn="l"/>
                <a:tab pos="1405171" algn="l"/>
                <a:tab pos="1755640" algn="l"/>
                <a:tab pos="2107755" algn="l"/>
                <a:tab pos="2459871" algn="l"/>
                <a:tab pos="2810339" algn="l"/>
                <a:tab pos="3162455" algn="l"/>
                <a:tab pos="3514570" algn="l"/>
                <a:tab pos="3865041" algn="l"/>
                <a:tab pos="4217156" algn="l"/>
                <a:tab pos="4569272" algn="l"/>
                <a:tab pos="4921387" algn="l"/>
                <a:tab pos="5271857" algn="l"/>
                <a:tab pos="5623971" algn="l"/>
                <a:tab pos="5976087" algn="l"/>
                <a:tab pos="6326557" algn="l"/>
                <a:tab pos="6678673" algn="l"/>
                <a:tab pos="7030787" algn="l"/>
              </a:tabLst>
              <a:defRPr/>
            </a:pPr>
            <a:r>
              <a:rPr lang="de-DE" sz="1400" b="1" dirty="0">
                <a:solidFill>
                  <a:schemeClr val="accent6">
                    <a:lumMod val="75000"/>
                  </a:schemeClr>
                </a:solidFill>
                <a:latin typeface="+mn-lt"/>
                <a:ea typeface="Arial Unicode MS" pitchFamily="34" charset="-128"/>
                <a:cs typeface="Arial" pitchFamily="34" charset="0"/>
              </a:rPr>
              <a:t>R2</a:t>
            </a:r>
            <a:r>
              <a:rPr lang="de-DE" sz="1400" dirty="0">
                <a:solidFill>
                  <a:srgbClr val="000000"/>
                </a:solidFill>
                <a:latin typeface="+mn-lt"/>
                <a:ea typeface="Arial Unicode MS" pitchFamily="34" charset="-128"/>
                <a:cs typeface="Arial" pitchFamily="34" charset="0"/>
              </a:rPr>
              <a:t> – </a:t>
            </a:r>
            <a:r>
              <a:rPr lang="de-DE" sz="1400" b="1" dirty="0">
                <a:solidFill>
                  <a:schemeClr val="accent6">
                    <a:lumMod val="75000"/>
                  </a:schemeClr>
                </a:solidFill>
                <a:latin typeface="+mn-lt"/>
                <a:ea typeface="Arial Unicode MS" pitchFamily="34" charset="-128"/>
                <a:cs typeface="Arial" pitchFamily="34" charset="0"/>
              </a:rPr>
              <a:t>Stadtführung für Teens</a:t>
            </a:r>
            <a:endParaRPr lang="de-DE" sz="1100" dirty="0">
              <a:solidFill>
                <a:schemeClr val="accent6">
                  <a:lumMod val="75000"/>
                </a:schemeClr>
              </a:solidFill>
              <a:latin typeface="+mn-lt"/>
              <a:ea typeface="Arial Unicode MS" pitchFamily="34" charset="-128"/>
              <a:cs typeface="Arial" pitchFamily="34" charset="0"/>
            </a:endParaRPr>
          </a:p>
          <a:p>
            <a:pPr hangingPunct="0">
              <a:spcBef>
                <a:spcPts val="300"/>
              </a:spcBef>
              <a:tabLst>
                <a:tab pos="0" algn="l"/>
                <a:tab pos="348824" algn="l"/>
                <a:tab pos="700939" algn="l"/>
                <a:tab pos="1053055" algn="l"/>
                <a:tab pos="1405171" algn="l"/>
                <a:tab pos="1755640" algn="l"/>
                <a:tab pos="2107755" algn="l"/>
                <a:tab pos="2459871" algn="l"/>
                <a:tab pos="2810339" algn="l"/>
                <a:tab pos="3162455" algn="l"/>
                <a:tab pos="3514570" algn="l"/>
                <a:tab pos="3865041" algn="l"/>
                <a:tab pos="4217156" algn="l"/>
                <a:tab pos="4569272" algn="l"/>
                <a:tab pos="4921387" algn="l"/>
                <a:tab pos="5271857" algn="l"/>
                <a:tab pos="5623971" algn="l"/>
                <a:tab pos="5976087" algn="l"/>
                <a:tab pos="6326557" algn="l"/>
                <a:tab pos="6678673" algn="l"/>
                <a:tab pos="7030787" algn="l"/>
              </a:tabLst>
              <a:defRPr/>
            </a:pPr>
            <a:r>
              <a:rPr lang="de-DE" sz="1100" dirty="0">
                <a:solidFill>
                  <a:srgbClr val="000000"/>
                </a:solidFill>
                <a:latin typeface="+mn-lt"/>
                <a:ea typeface="Arial Unicode MS" pitchFamily="34" charset="-128"/>
                <a:cs typeface="Arial" pitchFamily="34" charset="0"/>
              </a:rPr>
              <a:t>Lernen Sie Breisach kennen: unterhaltsam,      informativ und altersgerecht führt Sie  unser Guide durch unser schönes Städtchen.      Abholung an der JH oder am Marktplatz. </a:t>
            </a:r>
          </a:p>
          <a:p>
            <a:pPr hangingPunct="0">
              <a:spcBef>
                <a:spcPts val="0"/>
              </a:spcBef>
              <a:tabLst>
                <a:tab pos="0" algn="l"/>
                <a:tab pos="348824" algn="l"/>
                <a:tab pos="700939" algn="l"/>
                <a:tab pos="1053055" algn="l"/>
                <a:tab pos="1405171" algn="l"/>
                <a:tab pos="1755640" algn="l"/>
                <a:tab pos="2107755" algn="l"/>
                <a:tab pos="2459871" algn="l"/>
                <a:tab pos="2810339" algn="l"/>
                <a:tab pos="3162455" algn="l"/>
                <a:tab pos="3514570" algn="l"/>
                <a:tab pos="3865041" algn="l"/>
                <a:tab pos="4217156" algn="l"/>
                <a:tab pos="4569272" algn="l"/>
                <a:tab pos="4921387" algn="l"/>
                <a:tab pos="5271857" algn="l"/>
                <a:tab pos="5623971" algn="l"/>
                <a:tab pos="5976087" algn="l"/>
                <a:tab pos="6326557" algn="l"/>
                <a:tab pos="6678673" algn="l"/>
                <a:tab pos="7030787" algn="l"/>
              </a:tabLst>
              <a:defRPr/>
            </a:pPr>
            <a:r>
              <a:rPr lang="de-DE" sz="1100" dirty="0">
                <a:solidFill>
                  <a:srgbClr val="000000"/>
                </a:solidFill>
                <a:latin typeface="+mn-lt"/>
                <a:ea typeface="Arial Unicode MS" pitchFamily="34" charset="-128"/>
                <a:cs typeface="Arial" pitchFamily="34" charset="0"/>
              </a:rPr>
              <a:t>(ca. 1 – 1 ½  Std.)</a:t>
            </a:r>
          </a:p>
          <a:p>
            <a:pPr hangingPunct="0">
              <a:tabLst>
                <a:tab pos="0" algn="l"/>
                <a:tab pos="348824" algn="l"/>
                <a:tab pos="700939" algn="l"/>
                <a:tab pos="1053055" algn="l"/>
                <a:tab pos="1405171" algn="l"/>
                <a:tab pos="1755640" algn="l"/>
                <a:tab pos="2107755" algn="l"/>
                <a:tab pos="2459871" algn="l"/>
                <a:tab pos="2810339" algn="l"/>
                <a:tab pos="3162455" algn="l"/>
                <a:tab pos="3514570" algn="l"/>
                <a:tab pos="3865041" algn="l"/>
                <a:tab pos="4217156" algn="l"/>
                <a:tab pos="4569272" algn="l"/>
                <a:tab pos="4921387" algn="l"/>
                <a:tab pos="5271857" algn="l"/>
                <a:tab pos="5623971" algn="l"/>
                <a:tab pos="5976087" algn="l"/>
                <a:tab pos="6326557" algn="l"/>
                <a:tab pos="6678673" algn="l"/>
                <a:tab pos="7030787" algn="l"/>
              </a:tabLst>
              <a:defRPr/>
            </a:pPr>
            <a:r>
              <a:rPr lang="de-DE" sz="600" dirty="0">
                <a:solidFill>
                  <a:srgbClr val="000000"/>
                </a:solidFill>
                <a:latin typeface="+mn-lt"/>
                <a:ea typeface="Arial Unicode MS" pitchFamily="34" charset="-128"/>
                <a:cs typeface="Arial Unicode MS" pitchFamily="34" charset="-128"/>
              </a:rPr>
              <a:t>      </a:t>
            </a:r>
            <a:endParaRPr lang="de-DE" sz="700" b="1" dirty="0">
              <a:solidFill>
                <a:srgbClr val="000000"/>
              </a:solidFill>
              <a:latin typeface="+mn-lt"/>
              <a:ea typeface="Arial Unicode MS" pitchFamily="34" charset="-128"/>
              <a:cs typeface="Arial Unicode MS" pitchFamily="34" charset="-128"/>
            </a:endParaRPr>
          </a:p>
          <a:p>
            <a:pPr hangingPunct="0">
              <a:tabLst>
                <a:tab pos="0" algn="l"/>
                <a:tab pos="348824" algn="l"/>
                <a:tab pos="700939" algn="l"/>
                <a:tab pos="1053055" algn="l"/>
                <a:tab pos="1405171" algn="l"/>
                <a:tab pos="1755640" algn="l"/>
                <a:tab pos="2107755" algn="l"/>
                <a:tab pos="2459871" algn="l"/>
                <a:tab pos="2810339" algn="l"/>
                <a:tab pos="3162455" algn="l"/>
                <a:tab pos="3514570" algn="l"/>
                <a:tab pos="3865041" algn="l"/>
                <a:tab pos="4217156" algn="l"/>
                <a:tab pos="4569272" algn="l"/>
                <a:tab pos="4921387" algn="l"/>
                <a:tab pos="5271857" algn="l"/>
                <a:tab pos="5623971" algn="l"/>
                <a:tab pos="5976087" algn="l"/>
                <a:tab pos="6326557" algn="l"/>
                <a:tab pos="6678673" algn="l"/>
                <a:tab pos="7030787" algn="l"/>
              </a:tabLst>
              <a:defRPr/>
            </a:pPr>
            <a:r>
              <a:rPr lang="de-DE" sz="1300" b="1" dirty="0">
                <a:solidFill>
                  <a:srgbClr val="000000"/>
                </a:solidFill>
                <a:latin typeface="+mn-lt"/>
                <a:ea typeface="Arial Unicode MS" pitchFamily="34" charset="-128"/>
                <a:cs typeface="Arial Unicode MS" pitchFamily="34" charset="-128"/>
              </a:rPr>
              <a:t>7 € pro Person </a:t>
            </a:r>
          </a:p>
        </p:txBody>
      </p:sp>
      <p:sp>
        <p:nvSpPr>
          <p:cNvPr id="18" name="Textfeld 17"/>
          <p:cNvSpPr txBox="1"/>
          <p:nvPr/>
        </p:nvSpPr>
        <p:spPr>
          <a:xfrm>
            <a:off x="4064487" y="6071685"/>
            <a:ext cx="3100520" cy="1467620"/>
          </a:xfrm>
          <a:prstGeom prst="rect">
            <a:avLst/>
          </a:prstGeom>
          <a:noFill/>
          <a:ln>
            <a:solidFill>
              <a:schemeClr val="accent6">
                <a:lumMod val="50000"/>
              </a:schemeClr>
            </a:solidFill>
          </a:ln>
          <a:effectLst>
            <a:glow rad="63500">
              <a:schemeClr val="accent6">
                <a:satMod val="175000"/>
                <a:alpha val="40000"/>
              </a:schemeClr>
            </a:glow>
          </a:effectLst>
        </p:spPr>
        <p:txBody>
          <a:bodyPr wrap="square" lIns="94775" tIns="74626" rIns="94775" bIns="7200">
            <a:spAutoFit/>
          </a:bodyPr>
          <a:lstStyle/>
          <a:p>
            <a:pPr hangingPunct="0">
              <a:spcBef>
                <a:spcPts val="621"/>
              </a:spcBef>
              <a:tabLst>
                <a:tab pos="0" algn="l"/>
                <a:tab pos="348824" algn="l"/>
                <a:tab pos="700939" algn="l"/>
                <a:tab pos="1053055" algn="l"/>
                <a:tab pos="1405171" algn="l"/>
                <a:tab pos="1755640" algn="l"/>
                <a:tab pos="2107755" algn="l"/>
                <a:tab pos="2459871" algn="l"/>
                <a:tab pos="2810339" algn="l"/>
                <a:tab pos="3162455" algn="l"/>
                <a:tab pos="3514570" algn="l"/>
                <a:tab pos="3865041" algn="l"/>
                <a:tab pos="4217156" algn="l"/>
                <a:tab pos="4569272" algn="l"/>
                <a:tab pos="4921387" algn="l"/>
                <a:tab pos="5271857" algn="l"/>
                <a:tab pos="5623971" algn="l"/>
                <a:tab pos="5976087" algn="l"/>
                <a:tab pos="6326557" algn="l"/>
                <a:tab pos="6678673" algn="l"/>
                <a:tab pos="7030787" algn="l"/>
              </a:tabLst>
              <a:defRPr/>
            </a:pPr>
            <a:r>
              <a:rPr lang="de-DE" sz="1400" b="1" dirty="0">
                <a:solidFill>
                  <a:schemeClr val="accent6">
                    <a:lumMod val="75000"/>
                  </a:schemeClr>
                </a:solidFill>
                <a:latin typeface="+mn-lt"/>
                <a:ea typeface="Arial Unicode MS" pitchFamily="34" charset="-128"/>
                <a:cs typeface="Arial" pitchFamily="34" charset="0"/>
              </a:rPr>
              <a:t>R6</a:t>
            </a:r>
            <a:r>
              <a:rPr lang="de-DE" sz="1400" dirty="0">
                <a:solidFill>
                  <a:schemeClr val="accent6">
                    <a:lumMod val="75000"/>
                  </a:schemeClr>
                </a:solidFill>
                <a:latin typeface="+mn-lt"/>
                <a:ea typeface="Arial Unicode MS" pitchFamily="34" charset="-128"/>
                <a:cs typeface="Arial" pitchFamily="34" charset="0"/>
              </a:rPr>
              <a:t> – </a:t>
            </a:r>
            <a:r>
              <a:rPr lang="de-DE" sz="1400" b="1" dirty="0">
                <a:solidFill>
                  <a:schemeClr val="accent6">
                    <a:lumMod val="75000"/>
                  </a:schemeClr>
                </a:solidFill>
                <a:latin typeface="+mn-lt"/>
                <a:ea typeface="Arial Unicode MS" pitchFamily="34" charset="-128"/>
                <a:cs typeface="Arial Unicode MS" pitchFamily="34" charset="-128"/>
              </a:rPr>
              <a:t>Kunterbunt und Glasklar</a:t>
            </a:r>
          </a:p>
          <a:p>
            <a:pPr hangingPunct="0">
              <a:tabLst>
                <a:tab pos="0" algn="l"/>
                <a:tab pos="348824" algn="l"/>
                <a:tab pos="700939" algn="l"/>
                <a:tab pos="1053055" algn="l"/>
                <a:tab pos="1405171" algn="l"/>
                <a:tab pos="1755640" algn="l"/>
                <a:tab pos="2107755" algn="l"/>
                <a:tab pos="2459871" algn="l"/>
                <a:tab pos="2810339" algn="l"/>
                <a:tab pos="3162455" algn="l"/>
                <a:tab pos="3514570" algn="l"/>
                <a:tab pos="3865041" algn="l"/>
                <a:tab pos="4217156" algn="l"/>
                <a:tab pos="4569272" algn="l"/>
                <a:tab pos="4921387" algn="l"/>
                <a:tab pos="5271857" algn="l"/>
                <a:tab pos="5623971" algn="l"/>
                <a:tab pos="5976087" algn="l"/>
                <a:tab pos="6326557" algn="l"/>
                <a:tab pos="6678673" algn="l"/>
                <a:tab pos="7030787" algn="l"/>
              </a:tabLst>
              <a:defRPr/>
            </a:pPr>
            <a:r>
              <a:rPr lang="de-DE" sz="1100" dirty="0">
                <a:solidFill>
                  <a:srgbClr val="000000"/>
                </a:solidFill>
                <a:latin typeface="+mn-lt"/>
                <a:ea typeface="Arial Unicode MS" pitchFamily="34" charset="-128"/>
                <a:cs typeface="Arial Unicode MS" pitchFamily="34" charset="-128"/>
              </a:rPr>
              <a:t>Kunst- und Kulturgeschichte werden mit anschau-</a:t>
            </a:r>
            <a:r>
              <a:rPr lang="de-DE" sz="1100" dirty="0" err="1">
                <a:solidFill>
                  <a:srgbClr val="000000"/>
                </a:solidFill>
                <a:latin typeface="+mn-lt"/>
                <a:ea typeface="Arial Unicode MS" pitchFamily="34" charset="-128"/>
                <a:cs typeface="Arial Unicode MS" pitchFamily="34" charset="-128"/>
              </a:rPr>
              <a:t>lichen</a:t>
            </a:r>
            <a:r>
              <a:rPr lang="de-DE" sz="1100" dirty="0">
                <a:solidFill>
                  <a:srgbClr val="000000"/>
                </a:solidFill>
                <a:latin typeface="+mn-lt"/>
                <a:ea typeface="Arial Unicode MS" pitchFamily="34" charset="-128"/>
                <a:cs typeface="Arial Unicode MS" pitchFamily="34" charset="-128"/>
              </a:rPr>
              <a:t> Materialien  leicht verständlich vermittelt und danach individuell  in der Glas- oder Stein-metzwerkstatt umgesetzt (ca. 2 Std.) Danach Zeit für einen Stadtbummel durch die schöne Unistadt.</a:t>
            </a:r>
          </a:p>
          <a:p>
            <a:pPr hangingPunct="0">
              <a:tabLst>
                <a:tab pos="0" algn="l"/>
                <a:tab pos="348824" algn="l"/>
                <a:tab pos="700939" algn="l"/>
                <a:tab pos="1053055" algn="l"/>
                <a:tab pos="1405171" algn="l"/>
                <a:tab pos="1755640" algn="l"/>
                <a:tab pos="2107755" algn="l"/>
                <a:tab pos="2459871" algn="l"/>
                <a:tab pos="2810339" algn="l"/>
                <a:tab pos="3162455" algn="l"/>
                <a:tab pos="3514570" algn="l"/>
                <a:tab pos="3865041" algn="l"/>
                <a:tab pos="4217156" algn="l"/>
                <a:tab pos="4569272" algn="l"/>
                <a:tab pos="4921387" algn="l"/>
                <a:tab pos="5271857" algn="l"/>
                <a:tab pos="5623971" algn="l"/>
                <a:tab pos="5976087" algn="l"/>
                <a:tab pos="6326557" algn="l"/>
                <a:tab pos="6678673" algn="l"/>
                <a:tab pos="7030787" algn="l"/>
              </a:tabLst>
              <a:defRPr/>
            </a:pPr>
            <a:endParaRPr lang="de-DE" sz="200" b="1" dirty="0">
              <a:solidFill>
                <a:srgbClr val="000000"/>
              </a:solidFill>
              <a:latin typeface="+mn-lt"/>
              <a:ea typeface="Arial Unicode MS" pitchFamily="34" charset="-128"/>
              <a:cs typeface="Arial Unicode MS" pitchFamily="34" charset="-128"/>
            </a:endParaRPr>
          </a:p>
          <a:p>
            <a:pPr lvl="0" hangingPunct="0">
              <a:spcAft>
                <a:spcPts val="600"/>
              </a:spcAft>
              <a:tabLst>
                <a:tab pos="0" algn="l"/>
                <a:tab pos="348824" algn="l"/>
                <a:tab pos="700939" algn="l"/>
                <a:tab pos="1053055" algn="l"/>
                <a:tab pos="1405171" algn="l"/>
                <a:tab pos="1755640" algn="l"/>
                <a:tab pos="2107755" algn="l"/>
                <a:tab pos="2459871" algn="l"/>
                <a:tab pos="2810339" algn="l"/>
                <a:tab pos="3162455" algn="l"/>
                <a:tab pos="3514570" algn="l"/>
                <a:tab pos="3865041" algn="l"/>
                <a:tab pos="4217156" algn="l"/>
                <a:tab pos="4569272" algn="l"/>
                <a:tab pos="4921387" algn="l"/>
                <a:tab pos="5271857" algn="l"/>
                <a:tab pos="5623971" algn="l"/>
                <a:tab pos="5976087" algn="l"/>
                <a:tab pos="6326557" algn="l"/>
                <a:tab pos="6678673" algn="l"/>
                <a:tab pos="7030787" algn="l"/>
              </a:tabLst>
              <a:defRPr/>
            </a:pPr>
            <a:r>
              <a:rPr lang="de-DE" sz="1300" b="1" dirty="0">
                <a:solidFill>
                  <a:srgbClr val="000000"/>
                </a:solidFill>
                <a:latin typeface="Calibri"/>
                <a:ea typeface="Arial Unicode MS" pitchFamily="34" charset="-128"/>
                <a:cs typeface="Arial Unicode MS" pitchFamily="34" charset="-128"/>
              </a:rPr>
              <a:t>21,00 € pro Person </a:t>
            </a:r>
            <a:r>
              <a:rPr lang="de-DE" sz="1100" dirty="0">
                <a:solidFill>
                  <a:srgbClr val="000000"/>
                </a:solidFill>
                <a:latin typeface="Calibri"/>
                <a:ea typeface="Arial Unicode MS" pitchFamily="34" charset="-128"/>
                <a:cs typeface="Arial Unicode MS" pitchFamily="34" charset="-128"/>
              </a:rPr>
              <a:t>– mit ÖPNV </a:t>
            </a:r>
          </a:p>
          <a:p>
            <a:pPr lvl="0" hangingPunct="0">
              <a:spcAft>
                <a:spcPts val="600"/>
              </a:spcAft>
              <a:tabLst>
                <a:tab pos="0" algn="l"/>
                <a:tab pos="348824" algn="l"/>
                <a:tab pos="700939" algn="l"/>
                <a:tab pos="1053055" algn="l"/>
                <a:tab pos="1405171" algn="l"/>
                <a:tab pos="1755640" algn="l"/>
                <a:tab pos="2107755" algn="l"/>
                <a:tab pos="2459871" algn="l"/>
                <a:tab pos="2810339" algn="l"/>
                <a:tab pos="3162455" algn="l"/>
                <a:tab pos="3514570" algn="l"/>
                <a:tab pos="3865041" algn="l"/>
                <a:tab pos="4217156" algn="l"/>
                <a:tab pos="4569272" algn="l"/>
                <a:tab pos="4921387" algn="l"/>
                <a:tab pos="5271857" algn="l"/>
                <a:tab pos="5623971" algn="l"/>
                <a:tab pos="5976087" algn="l"/>
                <a:tab pos="6326557" algn="l"/>
                <a:tab pos="6678673" algn="l"/>
                <a:tab pos="7030787" algn="l"/>
              </a:tabLst>
              <a:defRPr/>
            </a:pPr>
            <a:endParaRPr lang="de-DE" sz="100" dirty="0">
              <a:solidFill>
                <a:srgbClr val="000000"/>
              </a:solidFill>
              <a:latin typeface="Calibri"/>
              <a:ea typeface="Arial Unicode MS" pitchFamily="34" charset="-128"/>
              <a:cs typeface="Arial Unicode MS" pitchFamily="34" charset="-128"/>
            </a:endParaRPr>
          </a:p>
        </p:txBody>
      </p:sp>
      <p:sp>
        <p:nvSpPr>
          <p:cNvPr id="19" name="Textfeld 18"/>
          <p:cNvSpPr txBox="1"/>
          <p:nvPr/>
        </p:nvSpPr>
        <p:spPr>
          <a:xfrm>
            <a:off x="4064144" y="3698719"/>
            <a:ext cx="3041505" cy="1793584"/>
          </a:xfrm>
          <a:prstGeom prst="rect">
            <a:avLst/>
          </a:prstGeom>
          <a:noFill/>
          <a:ln>
            <a:solidFill>
              <a:schemeClr val="accent6">
                <a:lumMod val="50000"/>
              </a:schemeClr>
            </a:solidFill>
          </a:ln>
          <a:effectLst>
            <a:glow rad="63500">
              <a:schemeClr val="accent6">
                <a:satMod val="175000"/>
                <a:alpha val="40000"/>
              </a:schemeClr>
            </a:glow>
          </a:effectLst>
        </p:spPr>
        <p:txBody>
          <a:bodyPr wrap="square" lIns="94775" tIns="67163" rIns="94775" bIns="47388">
            <a:spAutoFit/>
          </a:bodyPr>
          <a:lstStyle/>
          <a:p>
            <a:pPr hangingPunct="0">
              <a:spcBef>
                <a:spcPts val="1244"/>
              </a:spcBef>
              <a:defRPr/>
            </a:pPr>
            <a:r>
              <a:rPr lang="de-DE" sz="1400" b="1" dirty="0">
                <a:solidFill>
                  <a:srgbClr val="E46C0A"/>
                </a:solidFill>
                <a:latin typeface="+mn-lt"/>
                <a:ea typeface="Arial Unicode MS" pitchFamily="34" charset="-128"/>
                <a:cs typeface="Arial" charset="0"/>
              </a:rPr>
              <a:t>R4</a:t>
            </a:r>
            <a:r>
              <a:rPr lang="de-DE" sz="1400" dirty="0">
                <a:solidFill>
                  <a:srgbClr val="000000"/>
                </a:solidFill>
                <a:latin typeface="+mn-lt"/>
                <a:ea typeface="Arial Unicode MS" pitchFamily="34" charset="-128"/>
                <a:cs typeface="Arial" charset="0"/>
              </a:rPr>
              <a:t> – </a:t>
            </a:r>
            <a:r>
              <a:rPr lang="de-DE" altLang="de-DE" sz="1400" b="1" dirty="0">
                <a:solidFill>
                  <a:schemeClr val="accent6">
                    <a:lumMod val="75000"/>
                  </a:schemeClr>
                </a:solidFill>
                <a:latin typeface="+mn-lt"/>
                <a:ea typeface="Arial Unicode MS" pitchFamily="34" charset="-128"/>
                <a:cs typeface="Arial Unicode MS" pitchFamily="34" charset="-128"/>
              </a:rPr>
              <a:t>GPS-Citycaching </a:t>
            </a:r>
            <a:r>
              <a:rPr lang="de-DE" altLang="de-DE" sz="1300" dirty="0">
                <a:solidFill>
                  <a:schemeClr val="accent6">
                    <a:lumMod val="75000"/>
                  </a:schemeClr>
                </a:solidFill>
                <a:latin typeface="+mn-lt"/>
                <a:ea typeface="Arial Unicode MS" pitchFamily="34" charset="-128"/>
                <a:cs typeface="Arial Unicode MS" pitchFamily="34" charset="-128"/>
              </a:rPr>
              <a:t>(halbtags)</a:t>
            </a:r>
          </a:p>
          <a:p>
            <a:pPr hangingPunct="0">
              <a:spcBef>
                <a:spcPts val="621"/>
              </a:spcBef>
              <a:defRPr/>
            </a:pPr>
            <a:r>
              <a:rPr lang="de-DE" sz="1100" dirty="0">
                <a:solidFill>
                  <a:srgbClr val="000000"/>
                </a:solidFill>
                <a:latin typeface="+mn-lt"/>
                <a:ea typeface="Arial Unicode MS" pitchFamily="34" charset="-128"/>
                <a:cs typeface="Arial" pitchFamily="34" charset="0"/>
              </a:rPr>
              <a:t>Die modernste Art der Stadterkundung: zeitgemäß und unterhaltsam. Nach einer kurzen Einführung in die GPS-Technik kann die Schatz-suche quer durch Breisach in kleinen Teams losgehen. Wer hebt den Schatz am schnellsten? (ca. 3 – 3,5 Std.)</a:t>
            </a:r>
          </a:p>
          <a:p>
            <a:pPr>
              <a:defRPr/>
            </a:pPr>
            <a:r>
              <a:rPr lang="de-DE" altLang="de-DE" sz="1100" dirty="0">
                <a:solidFill>
                  <a:srgbClr val="000000"/>
                </a:solidFill>
                <a:latin typeface="+mn-lt"/>
                <a:ea typeface="Arial Unicode MS" pitchFamily="34" charset="-128"/>
                <a:cs typeface="Arial" pitchFamily="34" charset="0"/>
              </a:rPr>
              <a:t>       </a:t>
            </a:r>
          </a:p>
          <a:p>
            <a:pPr hangingPunct="0">
              <a:defRPr/>
            </a:pPr>
            <a:r>
              <a:rPr lang="de-DE" altLang="de-DE" sz="1300" b="1" dirty="0">
                <a:solidFill>
                  <a:srgbClr val="000000"/>
                </a:solidFill>
                <a:latin typeface="+mn-lt"/>
                <a:ea typeface="Arial Unicode MS" pitchFamily="34" charset="-128"/>
                <a:cs typeface="Arial Unicode MS" pitchFamily="34" charset="-128"/>
              </a:rPr>
              <a:t>18,00 € pro Person </a:t>
            </a:r>
            <a:r>
              <a:rPr lang="de-DE" sz="1300" b="1" dirty="0">
                <a:solidFill>
                  <a:srgbClr val="000000"/>
                </a:solidFill>
                <a:latin typeface="+mn-lt"/>
                <a:ea typeface="Arial Unicode MS" pitchFamily="34" charset="-128"/>
                <a:cs typeface="Arial Unicode MS" pitchFamily="34" charset="-128"/>
              </a:rPr>
              <a:t>       </a:t>
            </a:r>
          </a:p>
        </p:txBody>
      </p:sp>
      <p:sp>
        <p:nvSpPr>
          <p:cNvPr id="20" name="Textfeld 19"/>
          <p:cNvSpPr txBox="1"/>
          <p:nvPr/>
        </p:nvSpPr>
        <p:spPr>
          <a:xfrm>
            <a:off x="901795" y="6068367"/>
            <a:ext cx="3045524" cy="2145954"/>
          </a:xfrm>
          <a:prstGeom prst="rect">
            <a:avLst/>
          </a:prstGeom>
          <a:noFill/>
          <a:ln>
            <a:solidFill>
              <a:schemeClr val="accent6">
                <a:lumMod val="50000"/>
              </a:schemeClr>
            </a:solidFill>
          </a:ln>
          <a:effectLst>
            <a:glow rad="63500">
              <a:schemeClr val="accent6">
                <a:satMod val="175000"/>
                <a:alpha val="40000"/>
              </a:schemeClr>
            </a:glow>
          </a:effectLst>
        </p:spPr>
        <p:txBody>
          <a:bodyPr wrap="square" lIns="94775" tIns="72000" rIns="94775" bIns="72000">
            <a:spAutoFit/>
          </a:bodyPr>
          <a:lstStyle/>
          <a:p>
            <a:pPr hangingPunct="0">
              <a:spcBef>
                <a:spcPts val="621"/>
              </a:spcBef>
              <a:spcAft>
                <a:spcPts val="600"/>
              </a:spcAft>
              <a:tabLst>
                <a:tab pos="0" algn="l"/>
                <a:tab pos="348824" algn="l"/>
                <a:tab pos="700939" algn="l"/>
                <a:tab pos="1053055" algn="l"/>
                <a:tab pos="1405171" algn="l"/>
                <a:tab pos="1755640" algn="l"/>
                <a:tab pos="2107755" algn="l"/>
                <a:tab pos="2459871" algn="l"/>
                <a:tab pos="2810339" algn="l"/>
                <a:tab pos="3162455" algn="l"/>
                <a:tab pos="3514570" algn="l"/>
                <a:tab pos="3865041" algn="l"/>
                <a:tab pos="4217156" algn="l"/>
                <a:tab pos="4569272" algn="l"/>
                <a:tab pos="4921387" algn="l"/>
                <a:tab pos="5271857" algn="l"/>
                <a:tab pos="5623971" algn="l"/>
                <a:tab pos="5976087" algn="l"/>
                <a:tab pos="6326557" algn="l"/>
                <a:tab pos="6678673" algn="l"/>
                <a:tab pos="7030787" algn="l"/>
              </a:tabLst>
              <a:defRPr/>
            </a:pPr>
            <a:r>
              <a:rPr lang="de-DE" sz="1400" b="1" dirty="0">
                <a:solidFill>
                  <a:schemeClr val="accent6">
                    <a:lumMod val="75000"/>
                  </a:schemeClr>
                </a:solidFill>
                <a:latin typeface="+mn-lt"/>
                <a:ea typeface="Arial Unicode MS" pitchFamily="34" charset="-128"/>
                <a:cs typeface="Arial" pitchFamily="34" charset="0"/>
              </a:rPr>
              <a:t>R5</a:t>
            </a:r>
            <a:r>
              <a:rPr lang="de-DE" sz="1400" dirty="0">
                <a:solidFill>
                  <a:srgbClr val="000000"/>
                </a:solidFill>
                <a:latin typeface="+mn-lt"/>
                <a:ea typeface="Arial Unicode MS" pitchFamily="34" charset="-128"/>
                <a:cs typeface="Arial" pitchFamily="34" charset="0"/>
              </a:rPr>
              <a:t> - </a:t>
            </a:r>
            <a:r>
              <a:rPr lang="de-DE" altLang="de-DE" sz="1400" b="1" dirty="0">
                <a:solidFill>
                  <a:schemeClr val="accent6">
                    <a:lumMod val="75000"/>
                  </a:schemeClr>
                </a:solidFill>
                <a:latin typeface="+mn-lt"/>
                <a:ea typeface="Arial Unicode MS" pitchFamily="34" charset="-128"/>
                <a:cs typeface="Arial Unicode MS" pitchFamily="34" charset="-128"/>
              </a:rPr>
              <a:t>Bürger, Galgen, alte Häuser</a:t>
            </a:r>
          </a:p>
          <a:p>
            <a:pPr hangingPunct="0">
              <a:tabLst>
                <a:tab pos="0" algn="l"/>
                <a:tab pos="348824" algn="l"/>
                <a:tab pos="700939" algn="l"/>
                <a:tab pos="1053055" algn="l"/>
                <a:tab pos="1405171" algn="l"/>
                <a:tab pos="1755640" algn="l"/>
                <a:tab pos="2107755" algn="l"/>
                <a:tab pos="2459871" algn="l"/>
                <a:tab pos="2810339" algn="l"/>
                <a:tab pos="3162455" algn="l"/>
                <a:tab pos="3514570" algn="l"/>
                <a:tab pos="3865041" algn="l"/>
                <a:tab pos="4217156" algn="l"/>
                <a:tab pos="4569272" algn="l"/>
                <a:tab pos="4921387" algn="l"/>
                <a:tab pos="5271857" algn="l"/>
                <a:tab pos="5623971" algn="l"/>
                <a:tab pos="5976087" algn="l"/>
                <a:tab pos="6326557" algn="l"/>
                <a:tab pos="6678673" algn="l"/>
                <a:tab pos="7030787" algn="l"/>
              </a:tabLst>
              <a:defRPr/>
            </a:pPr>
            <a:r>
              <a:rPr lang="de-DE" altLang="de-DE" sz="1100" dirty="0">
                <a:solidFill>
                  <a:srgbClr val="000000"/>
                </a:solidFill>
                <a:latin typeface="+mn-lt"/>
                <a:ea typeface="Arial Unicode MS" pitchFamily="34" charset="-128"/>
                <a:cs typeface="Arial" pitchFamily="34" charset="0"/>
              </a:rPr>
              <a:t>Beginnen Sie Ihre Freiburg-Entdeckung mit einer Stadtbesichtigung der besonderen Art: Eine Mischung aus Stadtführung und Theater bringt Ihnen Freiburg einmal ganz anders näher. Durch die Stadt werden Sie von dem liebenswerten Schlitzohr</a:t>
            </a:r>
            <a:r>
              <a:rPr lang="de-DE" altLang="de-DE" sz="1100" i="1" dirty="0">
                <a:solidFill>
                  <a:srgbClr val="000000"/>
                </a:solidFill>
                <a:latin typeface="+mn-lt"/>
                <a:ea typeface="Arial Unicode MS" pitchFamily="34" charset="-128"/>
                <a:cs typeface="Arial" pitchFamily="34" charset="0"/>
              </a:rPr>
              <a:t> </a:t>
            </a:r>
            <a:r>
              <a:rPr lang="de-DE" altLang="de-DE" sz="1100" i="1" dirty="0" err="1">
                <a:solidFill>
                  <a:srgbClr val="000000"/>
                </a:solidFill>
                <a:latin typeface="+mn-lt"/>
                <a:ea typeface="Arial Unicode MS" pitchFamily="34" charset="-128"/>
                <a:cs typeface="Arial" pitchFamily="34" charset="0"/>
              </a:rPr>
              <a:t>Neunfingerle</a:t>
            </a:r>
            <a:r>
              <a:rPr lang="de-DE" altLang="de-DE" sz="1100" i="1" dirty="0">
                <a:solidFill>
                  <a:srgbClr val="000000"/>
                </a:solidFill>
                <a:latin typeface="+mn-lt"/>
                <a:ea typeface="Arial Unicode MS" pitchFamily="34" charset="-128"/>
                <a:cs typeface="Arial" pitchFamily="34" charset="0"/>
              </a:rPr>
              <a:t> </a:t>
            </a:r>
            <a:r>
              <a:rPr lang="de-DE" altLang="de-DE" sz="1100" dirty="0">
                <a:solidFill>
                  <a:srgbClr val="000000"/>
                </a:solidFill>
                <a:latin typeface="+mn-lt"/>
                <a:ea typeface="Arial Unicode MS" pitchFamily="34" charset="-128"/>
                <a:cs typeface="Arial" pitchFamily="34" charset="0"/>
              </a:rPr>
              <a:t>aus dem 18. Jhd. geführt - erschütternd und saukomisch zugleich. </a:t>
            </a:r>
          </a:p>
          <a:p>
            <a:pPr hangingPunct="0">
              <a:spcBef>
                <a:spcPts val="600"/>
              </a:spcBef>
              <a:tabLst>
                <a:tab pos="0" algn="l"/>
                <a:tab pos="348824" algn="l"/>
                <a:tab pos="700939" algn="l"/>
                <a:tab pos="1053055" algn="l"/>
                <a:tab pos="1405171" algn="l"/>
                <a:tab pos="1755640" algn="l"/>
                <a:tab pos="2107755" algn="l"/>
                <a:tab pos="2459871" algn="l"/>
                <a:tab pos="2810339" algn="l"/>
                <a:tab pos="3162455" algn="l"/>
                <a:tab pos="3514570" algn="l"/>
                <a:tab pos="3865041" algn="l"/>
                <a:tab pos="4217156" algn="l"/>
                <a:tab pos="4569272" algn="l"/>
                <a:tab pos="4921387" algn="l"/>
                <a:tab pos="5271857" algn="l"/>
                <a:tab pos="5623971" algn="l"/>
                <a:tab pos="5976087" algn="l"/>
                <a:tab pos="6326557" algn="l"/>
                <a:tab pos="6678673" algn="l"/>
                <a:tab pos="7030787" algn="l"/>
              </a:tabLst>
              <a:defRPr/>
            </a:pPr>
            <a:r>
              <a:rPr lang="de-DE" altLang="de-DE" sz="1100" dirty="0">
                <a:solidFill>
                  <a:srgbClr val="000000"/>
                </a:solidFill>
                <a:latin typeface="+mn-lt"/>
                <a:ea typeface="Arial Unicode MS" pitchFamily="34" charset="-128"/>
                <a:cs typeface="Arial" pitchFamily="34" charset="0"/>
              </a:rPr>
              <a:t>Dauer : ca. 1 ½ - 2 Std. </a:t>
            </a:r>
            <a:endParaRPr lang="de-DE" sz="1100" dirty="0">
              <a:solidFill>
                <a:srgbClr val="000000"/>
              </a:solidFill>
              <a:latin typeface="+mn-lt"/>
              <a:ea typeface="Arial Unicode MS" pitchFamily="34" charset="-128"/>
              <a:cs typeface="Arial" pitchFamily="34" charset="0"/>
            </a:endParaRPr>
          </a:p>
          <a:p>
            <a:pPr>
              <a:defRPr/>
            </a:pPr>
            <a:endParaRPr lang="de-DE" altLang="de-DE" sz="500" b="1" dirty="0">
              <a:solidFill>
                <a:srgbClr val="000000"/>
              </a:solidFill>
              <a:latin typeface="+mn-lt"/>
              <a:ea typeface="Arial Unicode MS" pitchFamily="34" charset="-128"/>
              <a:cs typeface="Arial Unicode MS" pitchFamily="34" charset="-128"/>
            </a:endParaRPr>
          </a:p>
          <a:p>
            <a:pPr hangingPunct="0">
              <a:tabLst>
                <a:tab pos="0" algn="l"/>
                <a:tab pos="348824" algn="l"/>
                <a:tab pos="700939" algn="l"/>
                <a:tab pos="1053055" algn="l"/>
                <a:tab pos="1405171" algn="l"/>
                <a:tab pos="1755640" algn="l"/>
                <a:tab pos="2107755" algn="l"/>
                <a:tab pos="2459871" algn="l"/>
                <a:tab pos="2810339" algn="l"/>
                <a:tab pos="3162455" algn="l"/>
                <a:tab pos="3514570" algn="l"/>
                <a:tab pos="3865041" algn="l"/>
                <a:tab pos="4217156" algn="l"/>
                <a:tab pos="4569272" algn="l"/>
                <a:tab pos="4921387" algn="l"/>
                <a:tab pos="5271857" algn="l"/>
                <a:tab pos="5623971" algn="l"/>
                <a:tab pos="5976087" algn="l"/>
                <a:tab pos="6326557" algn="l"/>
                <a:tab pos="6678673" algn="l"/>
                <a:tab pos="7030787" algn="l"/>
              </a:tabLst>
              <a:defRPr/>
            </a:pPr>
            <a:r>
              <a:rPr lang="de-DE" sz="1300" b="1" dirty="0">
                <a:solidFill>
                  <a:srgbClr val="000000"/>
                </a:solidFill>
                <a:ea typeface="Arial Unicode MS" pitchFamily="34" charset="-128"/>
                <a:cs typeface="Arial Unicode MS" pitchFamily="34" charset="-128"/>
              </a:rPr>
              <a:t>20,00 € pro Person </a:t>
            </a:r>
            <a:r>
              <a:rPr lang="de-DE" sz="1100" dirty="0">
                <a:solidFill>
                  <a:srgbClr val="000000"/>
                </a:solidFill>
                <a:ea typeface="Arial Unicode MS" pitchFamily="34" charset="-128"/>
                <a:cs typeface="Arial Unicode MS" pitchFamily="34" charset="-128"/>
              </a:rPr>
              <a:t>–  mit  ÖPNV</a:t>
            </a:r>
          </a:p>
        </p:txBody>
      </p:sp>
      <p:sp>
        <p:nvSpPr>
          <p:cNvPr id="21" name="Textfeld 20"/>
          <p:cNvSpPr txBox="1"/>
          <p:nvPr/>
        </p:nvSpPr>
        <p:spPr>
          <a:xfrm>
            <a:off x="901795" y="8372623"/>
            <a:ext cx="3028855" cy="1792415"/>
          </a:xfrm>
          <a:prstGeom prst="rect">
            <a:avLst/>
          </a:prstGeom>
          <a:noFill/>
          <a:ln>
            <a:solidFill>
              <a:schemeClr val="accent6">
                <a:lumMod val="50000"/>
              </a:schemeClr>
            </a:solidFill>
          </a:ln>
          <a:effectLst>
            <a:glow rad="63500">
              <a:schemeClr val="accent6">
                <a:satMod val="175000"/>
                <a:alpha val="40000"/>
              </a:schemeClr>
            </a:glow>
          </a:effectLst>
        </p:spPr>
        <p:txBody>
          <a:bodyPr wrap="square" lIns="94775" tIns="46800" rIns="94775" bIns="46800">
            <a:spAutoFit/>
          </a:bodyPr>
          <a:lstStyle/>
          <a:p>
            <a:pPr hangingPunct="0">
              <a:spcBef>
                <a:spcPts val="1200"/>
              </a:spcBef>
              <a:spcAft>
                <a:spcPts val="400"/>
              </a:spcAft>
              <a:tabLst>
                <a:tab pos="0" algn="l"/>
                <a:tab pos="348824" algn="l"/>
                <a:tab pos="700939" algn="l"/>
                <a:tab pos="1053055" algn="l"/>
                <a:tab pos="1405171" algn="l"/>
                <a:tab pos="1755640" algn="l"/>
                <a:tab pos="2107755" algn="l"/>
                <a:tab pos="2459871" algn="l"/>
                <a:tab pos="2810339" algn="l"/>
                <a:tab pos="3162455" algn="l"/>
                <a:tab pos="3514570" algn="l"/>
                <a:tab pos="3865041" algn="l"/>
                <a:tab pos="4217156" algn="l"/>
                <a:tab pos="4569272" algn="l"/>
                <a:tab pos="4921387" algn="l"/>
                <a:tab pos="5271857" algn="l"/>
                <a:tab pos="5623971" algn="l"/>
                <a:tab pos="5976087" algn="l"/>
                <a:tab pos="6326557" algn="l"/>
                <a:tab pos="6678673" algn="l"/>
                <a:tab pos="7030787" algn="l"/>
              </a:tabLst>
              <a:defRPr/>
            </a:pPr>
            <a:r>
              <a:rPr lang="de-DE" sz="1400" b="1" dirty="0">
                <a:solidFill>
                  <a:schemeClr val="accent6">
                    <a:lumMod val="75000"/>
                  </a:schemeClr>
                </a:solidFill>
                <a:latin typeface="+mn-lt"/>
                <a:ea typeface="Arial Unicode MS" pitchFamily="34" charset="-128"/>
                <a:cs typeface="Arial" pitchFamily="34" charset="0"/>
              </a:rPr>
              <a:t>R7 – GPS-Citycaching </a:t>
            </a:r>
            <a:r>
              <a:rPr lang="de-DE" altLang="de-DE" sz="1400" b="1" dirty="0">
                <a:solidFill>
                  <a:schemeClr val="accent6">
                    <a:lumMod val="75000"/>
                  </a:schemeClr>
                </a:solidFill>
                <a:latin typeface="+mn-lt"/>
                <a:ea typeface="Arial Unicode MS" pitchFamily="34" charset="-128"/>
                <a:cs typeface="Arial" pitchFamily="34" charset="0"/>
              </a:rPr>
              <a:t>(halbtags)</a:t>
            </a:r>
            <a:endParaRPr lang="de-DE" sz="1400" b="1" dirty="0">
              <a:solidFill>
                <a:schemeClr val="accent6">
                  <a:lumMod val="75000"/>
                </a:schemeClr>
              </a:solidFill>
              <a:latin typeface="+mn-lt"/>
              <a:ea typeface="Arial Unicode MS" pitchFamily="34" charset="-128"/>
              <a:cs typeface="Arial" pitchFamily="34" charset="0"/>
            </a:endParaRPr>
          </a:p>
          <a:p>
            <a:pPr hangingPunct="0">
              <a:tabLst>
                <a:tab pos="0" algn="l"/>
                <a:tab pos="348824" algn="l"/>
                <a:tab pos="700939" algn="l"/>
                <a:tab pos="1053055" algn="l"/>
                <a:tab pos="1405171" algn="l"/>
                <a:tab pos="1755640" algn="l"/>
                <a:tab pos="2107755" algn="l"/>
                <a:tab pos="2459871" algn="l"/>
                <a:tab pos="2810339" algn="l"/>
                <a:tab pos="3162455" algn="l"/>
                <a:tab pos="3514570" algn="l"/>
                <a:tab pos="3865041" algn="l"/>
                <a:tab pos="4217156" algn="l"/>
                <a:tab pos="4569272" algn="l"/>
                <a:tab pos="4921387" algn="l"/>
                <a:tab pos="5271857" algn="l"/>
                <a:tab pos="5623971" algn="l"/>
                <a:tab pos="5976087" algn="l"/>
                <a:tab pos="6326557" algn="l"/>
                <a:tab pos="6678673" algn="l"/>
                <a:tab pos="7030787" algn="l"/>
              </a:tabLst>
              <a:defRPr/>
            </a:pPr>
            <a:r>
              <a:rPr lang="de-DE" sz="1100" dirty="0">
                <a:solidFill>
                  <a:srgbClr val="000000"/>
                </a:solidFill>
                <a:latin typeface="+mn-lt"/>
                <a:ea typeface="Arial Unicode MS" pitchFamily="34" charset="-128"/>
                <a:cs typeface="Arial Unicode MS" pitchFamily="34" charset="-128"/>
              </a:rPr>
              <a:t>Begleiten Sie den Geist des mittelalterlichen Stadt- und Schatzwächters Heinrich auf einem seiner täglichen Kontrollgänge durch Freiburg und finden Sie den „Freiburger Schatz“ mit Hilfe moderner GPS-Technik.</a:t>
            </a:r>
            <a:endParaRPr lang="de-DE" sz="1100" b="1" dirty="0">
              <a:solidFill>
                <a:srgbClr val="000000"/>
              </a:solidFill>
              <a:latin typeface="+mn-lt"/>
              <a:ea typeface="Arial Unicode MS" pitchFamily="34" charset="-128"/>
              <a:cs typeface="Arial Unicode MS" pitchFamily="34" charset="-128"/>
            </a:endParaRPr>
          </a:p>
          <a:p>
            <a:pPr hangingPunct="0">
              <a:tabLst>
                <a:tab pos="0" algn="l"/>
                <a:tab pos="348824" algn="l"/>
                <a:tab pos="700939" algn="l"/>
                <a:tab pos="1053055" algn="l"/>
                <a:tab pos="1405171" algn="l"/>
                <a:tab pos="1755640" algn="l"/>
                <a:tab pos="2107755" algn="l"/>
                <a:tab pos="2459871" algn="l"/>
                <a:tab pos="2810339" algn="l"/>
                <a:tab pos="3162455" algn="l"/>
                <a:tab pos="3514570" algn="l"/>
                <a:tab pos="3865041" algn="l"/>
                <a:tab pos="4217156" algn="l"/>
                <a:tab pos="4569272" algn="l"/>
                <a:tab pos="4921387" algn="l"/>
                <a:tab pos="5271857" algn="l"/>
                <a:tab pos="5623971" algn="l"/>
                <a:tab pos="5976087" algn="l"/>
                <a:tab pos="6326557" algn="l"/>
                <a:tab pos="6678673" algn="l"/>
                <a:tab pos="7030787" algn="l"/>
              </a:tabLst>
              <a:defRPr/>
            </a:pPr>
            <a:endParaRPr lang="de-DE" sz="500" dirty="0">
              <a:solidFill>
                <a:srgbClr val="000000"/>
              </a:solidFill>
              <a:latin typeface="+mn-lt"/>
              <a:ea typeface="Arial Unicode MS" pitchFamily="34" charset="-128"/>
              <a:cs typeface="Arial" pitchFamily="34" charset="0"/>
            </a:endParaRPr>
          </a:p>
          <a:p>
            <a:pPr hangingPunct="0">
              <a:tabLst>
                <a:tab pos="0" algn="l"/>
                <a:tab pos="348824" algn="l"/>
                <a:tab pos="700939" algn="l"/>
                <a:tab pos="1053055" algn="l"/>
                <a:tab pos="1405171" algn="l"/>
                <a:tab pos="1755640" algn="l"/>
                <a:tab pos="2107755" algn="l"/>
                <a:tab pos="2459871" algn="l"/>
                <a:tab pos="2810339" algn="l"/>
                <a:tab pos="3162455" algn="l"/>
                <a:tab pos="3514570" algn="l"/>
                <a:tab pos="3865041" algn="l"/>
                <a:tab pos="4217156" algn="l"/>
                <a:tab pos="4569272" algn="l"/>
                <a:tab pos="4921387" algn="l"/>
                <a:tab pos="5271857" algn="l"/>
                <a:tab pos="5623971" algn="l"/>
                <a:tab pos="5976087" algn="l"/>
                <a:tab pos="6326557" algn="l"/>
                <a:tab pos="6678673" algn="l"/>
                <a:tab pos="7030787" algn="l"/>
              </a:tabLst>
              <a:defRPr/>
            </a:pPr>
            <a:r>
              <a:rPr lang="de-DE" sz="1100" dirty="0">
                <a:solidFill>
                  <a:srgbClr val="000000"/>
                </a:solidFill>
                <a:latin typeface="+mn-lt"/>
                <a:ea typeface="Arial Unicode MS" pitchFamily="34" charset="-128"/>
                <a:cs typeface="Arial" pitchFamily="34" charset="0"/>
              </a:rPr>
              <a:t>Dauer: ca. 3 – 3,5 Std. </a:t>
            </a:r>
          </a:p>
          <a:p>
            <a:pPr hangingPunct="0">
              <a:tabLst>
                <a:tab pos="0" algn="l"/>
                <a:tab pos="348824" algn="l"/>
                <a:tab pos="700939" algn="l"/>
                <a:tab pos="1053055" algn="l"/>
                <a:tab pos="1405171" algn="l"/>
                <a:tab pos="1755640" algn="l"/>
                <a:tab pos="2107755" algn="l"/>
                <a:tab pos="2459871" algn="l"/>
                <a:tab pos="2810339" algn="l"/>
                <a:tab pos="3162455" algn="l"/>
                <a:tab pos="3514570" algn="l"/>
                <a:tab pos="3865041" algn="l"/>
                <a:tab pos="4217156" algn="l"/>
                <a:tab pos="4569272" algn="l"/>
                <a:tab pos="4921387" algn="l"/>
                <a:tab pos="5271857" algn="l"/>
                <a:tab pos="5623971" algn="l"/>
                <a:tab pos="5976087" algn="l"/>
                <a:tab pos="6326557" algn="l"/>
                <a:tab pos="6678673" algn="l"/>
                <a:tab pos="7030787" algn="l"/>
              </a:tabLst>
              <a:defRPr/>
            </a:pPr>
            <a:endParaRPr lang="de-DE" sz="300" b="1" dirty="0">
              <a:solidFill>
                <a:srgbClr val="000000"/>
              </a:solidFill>
              <a:latin typeface="+mn-lt"/>
              <a:ea typeface="Arial Unicode MS" pitchFamily="34" charset="-128"/>
              <a:cs typeface="Arial Unicode MS" pitchFamily="34" charset="-128"/>
            </a:endParaRPr>
          </a:p>
          <a:p>
            <a:pPr lvl="0" hangingPunct="0">
              <a:tabLst>
                <a:tab pos="0" algn="l"/>
                <a:tab pos="348824" algn="l"/>
                <a:tab pos="700939" algn="l"/>
                <a:tab pos="1053055" algn="l"/>
                <a:tab pos="1405171" algn="l"/>
                <a:tab pos="1755640" algn="l"/>
                <a:tab pos="2107755" algn="l"/>
                <a:tab pos="2459871" algn="l"/>
                <a:tab pos="2810339" algn="l"/>
                <a:tab pos="3162455" algn="l"/>
                <a:tab pos="3514570" algn="l"/>
                <a:tab pos="3865041" algn="l"/>
                <a:tab pos="4217156" algn="l"/>
                <a:tab pos="4569272" algn="l"/>
                <a:tab pos="4921387" algn="l"/>
                <a:tab pos="5271857" algn="l"/>
                <a:tab pos="5623971" algn="l"/>
                <a:tab pos="5976087" algn="l"/>
                <a:tab pos="6326557" algn="l"/>
                <a:tab pos="6678673" algn="l"/>
                <a:tab pos="7030787" algn="l"/>
              </a:tabLst>
              <a:defRPr/>
            </a:pPr>
            <a:r>
              <a:rPr lang="de-DE" sz="1300" b="1" dirty="0">
                <a:solidFill>
                  <a:srgbClr val="000000"/>
                </a:solidFill>
                <a:latin typeface="Calibri"/>
                <a:ea typeface="Arial Unicode MS" pitchFamily="34" charset="-128"/>
                <a:cs typeface="Arial Unicode MS" pitchFamily="34" charset="-128"/>
              </a:rPr>
              <a:t>21 € pro Person </a:t>
            </a:r>
            <a:r>
              <a:rPr lang="de-DE" sz="1100" dirty="0">
                <a:solidFill>
                  <a:srgbClr val="000000"/>
                </a:solidFill>
                <a:latin typeface="Calibri"/>
                <a:ea typeface="Arial Unicode MS" pitchFamily="34" charset="-128"/>
                <a:cs typeface="Arial Unicode MS" pitchFamily="34" charset="-128"/>
              </a:rPr>
              <a:t>– mit ÖPNV </a:t>
            </a:r>
          </a:p>
          <a:p>
            <a:pPr lvl="0" hangingPunct="0">
              <a:tabLst>
                <a:tab pos="0" algn="l"/>
                <a:tab pos="348824" algn="l"/>
                <a:tab pos="700939" algn="l"/>
                <a:tab pos="1053055" algn="l"/>
                <a:tab pos="1405171" algn="l"/>
                <a:tab pos="1755640" algn="l"/>
                <a:tab pos="2107755" algn="l"/>
                <a:tab pos="2459871" algn="l"/>
                <a:tab pos="2810339" algn="l"/>
                <a:tab pos="3162455" algn="l"/>
                <a:tab pos="3514570" algn="l"/>
                <a:tab pos="3865041" algn="l"/>
                <a:tab pos="4217156" algn="l"/>
                <a:tab pos="4569272" algn="l"/>
                <a:tab pos="4921387" algn="l"/>
                <a:tab pos="5271857" algn="l"/>
                <a:tab pos="5623971" algn="l"/>
                <a:tab pos="5976087" algn="l"/>
                <a:tab pos="6326557" algn="l"/>
                <a:tab pos="6678673" algn="l"/>
                <a:tab pos="7030787" algn="l"/>
              </a:tabLst>
              <a:defRPr/>
            </a:pPr>
            <a:endParaRPr lang="de-DE" sz="600" dirty="0">
              <a:solidFill>
                <a:srgbClr val="000000"/>
              </a:solidFill>
              <a:latin typeface="Calibri"/>
              <a:ea typeface="Arial Unicode MS" pitchFamily="34" charset="-128"/>
              <a:cs typeface="Arial Unicode MS" pitchFamily="34" charset="-128"/>
            </a:endParaRPr>
          </a:p>
        </p:txBody>
      </p:sp>
      <p:sp>
        <p:nvSpPr>
          <p:cNvPr id="22" name="Textfeld 21"/>
          <p:cNvSpPr txBox="1"/>
          <p:nvPr/>
        </p:nvSpPr>
        <p:spPr>
          <a:xfrm>
            <a:off x="4068664" y="7635120"/>
            <a:ext cx="3096000" cy="2512055"/>
          </a:xfrm>
          <a:prstGeom prst="rect">
            <a:avLst/>
          </a:prstGeom>
          <a:noFill/>
          <a:ln>
            <a:solidFill>
              <a:schemeClr val="accent6">
                <a:lumMod val="50000"/>
              </a:schemeClr>
            </a:solidFill>
          </a:ln>
          <a:effectLst>
            <a:glow rad="63500">
              <a:schemeClr val="accent6">
                <a:satMod val="175000"/>
                <a:alpha val="40000"/>
              </a:schemeClr>
            </a:glow>
          </a:effectLst>
        </p:spPr>
        <p:txBody>
          <a:bodyPr wrap="square" lIns="94775" tIns="72000" rIns="94775" bIns="18000">
            <a:spAutoFit/>
          </a:bodyPr>
          <a:lstStyle/>
          <a:p>
            <a:pPr hangingPunct="0">
              <a:spcBef>
                <a:spcPts val="1200"/>
              </a:spcBef>
              <a:defRPr/>
            </a:pPr>
            <a:r>
              <a:rPr lang="de-DE" sz="1400" b="1" dirty="0">
                <a:solidFill>
                  <a:srgbClr val="E46C0A"/>
                </a:solidFill>
                <a:latin typeface="+mn-lt"/>
                <a:ea typeface="Arial Unicode MS" pitchFamily="34" charset="-128"/>
                <a:cs typeface="Arial" charset="0"/>
              </a:rPr>
              <a:t>R8</a:t>
            </a:r>
            <a:r>
              <a:rPr lang="de-DE" sz="1400" dirty="0">
                <a:solidFill>
                  <a:srgbClr val="000000"/>
                </a:solidFill>
                <a:latin typeface="+mn-lt"/>
                <a:ea typeface="Arial Unicode MS" pitchFamily="34" charset="-128"/>
                <a:cs typeface="Arial" charset="0"/>
              </a:rPr>
              <a:t> </a:t>
            </a:r>
            <a:r>
              <a:rPr lang="de-DE" sz="1400" b="1" dirty="0">
                <a:solidFill>
                  <a:srgbClr val="000000"/>
                </a:solidFill>
                <a:latin typeface="+mn-lt"/>
                <a:ea typeface="Arial Unicode MS" pitchFamily="34" charset="-128"/>
                <a:cs typeface="Arial" charset="0"/>
              </a:rPr>
              <a:t>– </a:t>
            </a:r>
            <a:r>
              <a:rPr lang="de-DE" sz="1400" b="1" dirty="0">
                <a:solidFill>
                  <a:schemeClr val="accent6">
                    <a:lumMod val="75000"/>
                  </a:schemeClr>
                </a:solidFill>
                <a:latin typeface="+mn-lt"/>
                <a:ea typeface="Arial Unicode MS" pitchFamily="34" charset="-128"/>
                <a:cs typeface="Arial" charset="0"/>
              </a:rPr>
              <a:t>Schauinsland </a:t>
            </a:r>
          </a:p>
          <a:p>
            <a:pPr>
              <a:spcBef>
                <a:spcPts val="311"/>
              </a:spcBef>
              <a:defRPr/>
            </a:pPr>
            <a:r>
              <a:rPr lang="de-DE" altLang="de-DE" sz="1100" dirty="0">
                <a:solidFill>
                  <a:srgbClr val="000000"/>
                </a:solidFill>
                <a:latin typeface="+mn-lt"/>
                <a:ea typeface="Arial Unicode MS" pitchFamily="34" charset="-128"/>
                <a:cs typeface="Arial" pitchFamily="34" charset="0"/>
              </a:rPr>
              <a:t>Sie haben gerne alles im Blick? Dann nichts wie hoch auf den 1284 m hohen Schauinsland, den Freiburger Hausberg. Eine kurze Wanderung führt zum 400 Jahre alten Schniederlihof, wo Sie sich bei einer engagierten Führung  ins harte Leben der Bergbauern einfühlen können. Danach lockt die Vesperpause und der Gipfelrundweg mit </a:t>
            </a:r>
            <a:r>
              <a:rPr lang="de-DE" altLang="de-DE" sz="1100" dirty="0" err="1">
                <a:solidFill>
                  <a:srgbClr val="000000"/>
                </a:solidFill>
                <a:latin typeface="+mn-lt"/>
                <a:ea typeface="Arial Unicode MS" pitchFamily="34" charset="-128"/>
                <a:cs typeface="Arial" pitchFamily="34" charset="0"/>
              </a:rPr>
              <a:t>herr-lichem</a:t>
            </a:r>
            <a:r>
              <a:rPr lang="de-DE" altLang="de-DE" sz="1100" dirty="0">
                <a:solidFill>
                  <a:srgbClr val="000000"/>
                </a:solidFill>
                <a:latin typeface="+mn-lt"/>
                <a:ea typeface="Arial Unicode MS" pitchFamily="34" charset="-128"/>
                <a:cs typeface="Arial" pitchFamily="34" charset="0"/>
              </a:rPr>
              <a:t> Panoramablick. Und nach soviel Natur ist der Bummel und die Shoppingtour  durch Freiburg ein besonderes Vergnügen.</a:t>
            </a:r>
          </a:p>
          <a:p>
            <a:pPr>
              <a:spcBef>
                <a:spcPts val="311"/>
              </a:spcBef>
              <a:spcAft>
                <a:spcPts val="400"/>
              </a:spcAft>
              <a:defRPr/>
            </a:pPr>
            <a:r>
              <a:rPr lang="de-DE" altLang="de-DE" sz="1100" dirty="0">
                <a:solidFill>
                  <a:srgbClr val="000000"/>
                </a:solidFill>
                <a:latin typeface="+mn-lt"/>
                <a:ea typeface="Arial Unicode MS" pitchFamily="34" charset="-128"/>
                <a:cs typeface="Arial" pitchFamily="34" charset="0"/>
              </a:rPr>
              <a:t>Ganztägig, Rückkehr ca. 17:00 Uhr </a:t>
            </a:r>
          </a:p>
          <a:p>
            <a:pPr>
              <a:spcAft>
                <a:spcPts val="600"/>
              </a:spcAft>
              <a:defRPr/>
            </a:pPr>
            <a:r>
              <a:rPr lang="de-DE" altLang="de-DE" sz="1300" b="1" dirty="0">
                <a:solidFill>
                  <a:srgbClr val="000000"/>
                </a:solidFill>
                <a:latin typeface="+mn-lt"/>
                <a:ea typeface="Arial Unicode MS" pitchFamily="34" charset="-128"/>
                <a:cs typeface="Arial Unicode MS" pitchFamily="34" charset="-128"/>
              </a:rPr>
              <a:t>R8 – 22 € </a:t>
            </a:r>
            <a:r>
              <a:rPr lang="de-DE" altLang="de-DE" sz="1400" b="1" dirty="0">
                <a:solidFill>
                  <a:srgbClr val="000000"/>
                </a:solidFill>
                <a:latin typeface="+mn-lt"/>
                <a:ea typeface="Arial Unicode MS" pitchFamily="34" charset="-128"/>
                <a:cs typeface="Arial Unicode MS" pitchFamily="34" charset="-128"/>
              </a:rPr>
              <a:t>pro Person </a:t>
            </a:r>
            <a:r>
              <a:rPr lang="de-DE" sz="1400" b="1" dirty="0">
                <a:solidFill>
                  <a:srgbClr val="000000"/>
                </a:solidFill>
                <a:latin typeface="+mn-lt"/>
                <a:ea typeface="Arial Unicode MS" pitchFamily="34" charset="-128"/>
                <a:cs typeface="Arial Unicode MS" pitchFamily="34" charset="-128"/>
              </a:rPr>
              <a:t>- </a:t>
            </a:r>
            <a:r>
              <a:rPr lang="de-DE" sz="1000" b="1" dirty="0">
                <a:solidFill>
                  <a:srgbClr val="000000"/>
                </a:solidFill>
                <a:latin typeface="+mn-lt"/>
                <a:ea typeface="Arial Unicode MS" pitchFamily="34" charset="-128"/>
                <a:cs typeface="Arial Unicode MS" pitchFamily="34" charset="-128"/>
              </a:rPr>
              <a:t>inkl. ÖPNV und Seilbahn</a:t>
            </a:r>
          </a:p>
        </p:txBody>
      </p:sp>
      <p:sp>
        <p:nvSpPr>
          <p:cNvPr id="23" name="Freihandform 22"/>
          <p:cNvSpPr/>
          <p:nvPr/>
        </p:nvSpPr>
        <p:spPr>
          <a:xfrm>
            <a:off x="3421063" y="819150"/>
            <a:ext cx="4121150" cy="784225"/>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lIns="68468" tIns="33527" rIns="68468" bIns="33527" anchor="ctr"/>
          <a:lstStyle/>
          <a:p>
            <a:pPr hangingPunct="0">
              <a:lnSpc>
                <a:spcPct val="118000"/>
              </a:lnSpc>
              <a:spcBef>
                <a:spcPts val="587"/>
              </a:spcBef>
              <a:tabLst>
                <a:tab pos="0" algn="l"/>
                <a:tab pos="351346" algn="l"/>
                <a:tab pos="702980" algn="l"/>
                <a:tab pos="1054615" algn="l"/>
                <a:tab pos="1406248" algn="l"/>
                <a:tab pos="1757880" algn="l"/>
                <a:tab pos="2109515" algn="l"/>
                <a:tab pos="2461146" algn="l"/>
                <a:tab pos="2812773" algn="l"/>
                <a:tab pos="3164407" algn="l"/>
                <a:tab pos="3516041" algn="l"/>
                <a:tab pos="3867674" algn="l"/>
                <a:tab pos="4219306" algn="l"/>
                <a:tab pos="4570940" algn="l"/>
                <a:tab pos="4922573" algn="l"/>
                <a:tab pos="5274207" algn="l"/>
                <a:tab pos="5625833" algn="l"/>
                <a:tab pos="5977465" algn="l"/>
                <a:tab pos="6329101" algn="l"/>
                <a:tab pos="6680732" algn="l"/>
                <a:tab pos="7032367" algn="l"/>
              </a:tabLst>
              <a:defRPr sz="1800" b="0" i="0" u="none" strike="noStrike" kern="0" cap="none" spc="0" baseline="0">
                <a:solidFill>
                  <a:srgbClr val="000000"/>
                </a:solidFill>
                <a:uFillTx/>
              </a:defRPr>
            </a:pPr>
            <a:r>
              <a:rPr lang="de-DE" sz="2000" kern="0" dirty="0">
                <a:solidFill>
                  <a:srgbClr val="000000"/>
                </a:solidFill>
                <a:effectLst>
                  <a:outerShdw dist="17962" dir="2700000">
                    <a:srgbClr val="000000"/>
                  </a:outerShdw>
                </a:effectLst>
                <a:latin typeface="Verdana" panose="020B0604030504040204" pitchFamily="34" charset="0"/>
                <a:ea typeface="Verdana" panose="020B0604030504040204" pitchFamily="34" charset="0"/>
                <a:cs typeface="Verdana" panose="020B0604030504040204" pitchFamily="34" charset="0"/>
              </a:rPr>
              <a:t>Do-it-yourself ! BAUSTEINE</a:t>
            </a:r>
          </a:p>
        </p:txBody>
      </p:sp>
      <p:pic>
        <p:nvPicPr>
          <p:cNvPr id="8228" name="Grafik 6"/>
          <p:cNvPicPr>
            <a:picLocks noChangeAspect="1"/>
          </p:cNvPicPr>
          <p:nvPr/>
        </p:nvPicPr>
        <p:blipFill>
          <a:blip r:embed="rId6" cstate="print">
            <a:lum contrast="20000"/>
            <a:extLst>
              <a:ext uri="{28A0092B-C50C-407E-A947-70E740481C1C}">
                <a14:useLocalDpi xmlns:a14="http://schemas.microsoft.com/office/drawing/2010/main" val="0"/>
              </a:ext>
            </a:extLst>
          </a:blip>
          <a:srcRect/>
          <a:stretch>
            <a:fillRect/>
          </a:stretch>
        </p:blipFill>
        <p:spPr bwMode="auto">
          <a:xfrm>
            <a:off x="5622309" y="10226863"/>
            <a:ext cx="1470690" cy="30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utoShape 2" descr="Freibur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4" name="Textfeld 23"/>
          <p:cNvSpPr txBox="1"/>
          <p:nvPr/>
        </p:nvSpPr>
        <p:spPr>
          <a:xfrm>
            <a:off x="3276575" y="10302031"/>
            <a:ext cx="1090225" cy="230832"/>
          </a:xfrm>
          <a:prstGeom prst="rect">
            <a:avLst/>
          </a:prstGeom>
          <a:noFill/>
        </p:spPr>
        <p:txBody>
          <a:bodyPr wrap="square" rtlCol="0">
            <a:spAutoFit/>
          </a:bodyPr>
          <a:lstStyle/>
          <a:p>
            <a:pPr algn="ctr"/>
            <a:r>
              <a:rPr lang="de-DE" sz="900" dirty="0"/>
              <a:t>Seite 7 </a:t>
            </a:r>
          </a:p>
        </p:txBody>
      </p:sp>
      <p:pic>
        <p:nvPicPr>
          <p:cNvPr id="13314" name="Picture 2"/>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42115"/>
          <a:stretch/>
        </p:blipFill>
        <p:spPr bwMode="auto">
          <a:xfrm>
            <a:off x="6099025" y="2793928"/>
            <a:ext cx="921966" cy="754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2679" y="2251943"/>
            <a:ext cx="2808312" cy="1728192"/>
          </a:xfrm>
          <a:prstGeom prst="rect">
            <a:avLst/>
          </a:prstGeom>
        </p:spPr>
      </p:pic>
      <p:pic>
        <p:nvPicPr>
          <p:cNvPr id="7065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7620" y="8732663"/>
            <a:ext cx="3060700"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Freihandform 24"/>
          <p:cNvSpPr/>
          <p:nvPr/>
        </p:nvSpPr>
        <p:spPr>
          <a:xfrm>
            <a:off x="792163" y="1447800"/>
            <a:ext cx="6486525" cy="422275"/>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CC6633"/>
          </a:solidFill>
          <a:ln w="9363">
            <a:solidFill>
              <a:srgbClr val="000000"/>
            </a:solidFill>
            <a:prstDash val="solid"/>
            <a:round/>
          </a:ln>
        </p:spPr>
        <p:txBody>
          <a:bodyPr lIns="68468" tIns="33527" rIns="68468" bIns="33527" anchor="ctr"/>
          <a:lstStyle/>
          <a:p>
            <a:pPr algn="ctr" hangingPunct="0">
              <a:lnSpc>
                <a:spcPct val="101000"/>
              </a:lnSpc>
              <a:spcBef>
                <a:spcPts val="587"/>
              </a:spcBef>
              <a:tabLst>
                <a:tab pos="0" algn="l"/>
                <a:tab pos="351346" algn="l"/>
                <a:tab pos="702980" algn="l"/>
                <a:tab pos="1054615" algn="l"/>
                <a:tab pos="1406248" algn="l"/>
                <a:tab pos="1757880" algn="l"/>
                <a:tab pos="2109515" algn="l"/>
                <a:tab pos="2461146" algn="l"/>
                <a:tab pos="2812773" algn="l"/>
                <a:tab pos="3164407" algn="l"/>
                <a:tab pos="3516041" algn="l"/>
                <a:tab pos="3867674" algn="l"/>
                <a:tab pos="4219306" algn="l"/>
                <a:tab pos="4570940" algn="l"/>
                <a:tab pos="4922573" algn="l"/>
                <a:tab pos="5274207" algn="l"/>
                <a:tab pos="5625833" algn="l"/>
                <a:tab pos="5977465" algn="l"/>
                <a:tab pos="6329101" algn="l"/>
                <a:tab pos="6680732" algn="l"/>
                <a:tab pos="7032367" algn="l"/>
              </a:tabLst>
              <a:defRPr sz="1800" b="0" i="0" u="none" strike="noStrike" kern="0" cap="none" spc="0" baseline="0">
                <a:solidFill>
                  <a:srgbClr val="000000"/>
                </a:solidFill>
                <a:uFillTx/>
              </a:defRPr>
            </a:pPr>
            <a:r>
              <a:rPr lang="de-DE" kern="0" dirty="0">
                <a:solidFill>
                  <a:srgbClr val="FFFFFF"/>
                </a:solidFill>
                <a:effectLst>
                  <a:outerShdw dist="17962" dir="2700000">
                    <a:srgbClr val="000000"/>
                  </a:outerShdw>
                </a:effectLst>
                <a:latin typeface="Verdana" pitchFamily="34"/>
                <a:ea typeface="Arial Unicode MS" pitchFamily="2"/>
                <a:cs typeface="Arial Unicode MS" pitchFamily="2"/>
              </a:rPr>
              <a:t>ELSASS – COLMAR </a:t>
            </a:r>
            <a:r>
              <a:rPr lang="de-DE" kern="0">
                <a:solidFill>
                  <a:srgbClr val="FFFFFF"/>
                </a:solidFill>
                <a:effectLst>
                  <a:outerShdw dist="17962" dir="2700000">
                    <a:srgbClr val="000000"/>
                  </a:outerShdw>
                </a:effectLst>
                <a:latin typeface="Verdana" pitchFamily="34"/>
                <a:ea typeface="Arial Unicode MS" pitchFamily="2"/>
                <a:cs typeface="Arial Unicode MS" pitchFamily="2"/>
              </a:rPr>
              <a:t>– SCHAUINSLAND</a:t>
            </a:r>
            <a:endParaRPr lang="de-DE" kern="0" dirty="0">
              <a:solidFill>
                <a:srgbClr val="FFFFFF"/>
              </a:solidFill>
              <a:effectLst>
                <a:outerShdw dist="17962" dir="2700000">
                  <a:srgbClr val="000000"/>
                </a:outerShdw>
              </a:effectLst>
              <a:latin typeface="Verdana" pitchFamily="34"/>
              <a:ea typeface="Arial Unicode MS" pitchFamily="2"/>
              <a:cs typeface="Arial Unicode MS" pitchFamily="2"/>
            </a:endParaRPr>
          </a:p>
        </p:txBody>
      </p:sp>
      <p:sp>
        <p:nvSpPr>
          <p:cNvPr id="26" name="Freihandform 25"/>
          <p:cNvSpPr/>
          <p:nvPr/>
        </p:nvSpPr>
        <p:spPr>
          <a:xfrm>
            <a:off x="828675" y="6753225"/>
            <a:ext cx="6454800" cy="42120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CC6633"/>
          </a:solidFill>
          <a:ln w="9363">
            <a:solidFill>
              <a:srgbClr val="000000"/>
            </a:solidFill>
            <a:prstDash val="solid"/>
            <a:round/>
          </a:ln>
        </p:spPr>
        <p:txBody>
          <a:bodyPr lIns="68468" tIns="33527" rIns="68468" bIns="33527" anchor="ctr"/>
          <a:lstStyle/>
          <a:p>
            <a:pPr algn="ctr" hangingPunct="0">
              <a:lnSpc>
                <a:spcPct val="101000"/>
              </a:lnSpc>
              <a:spcBef>
                <a:spcPts val="587"/>
              </a:spcBef>
              <a:tabLst>
                <a:tab pos="0" algn="l"/>
                <a:tab pos="351346" algn="l"/>
                <a:tab pos="702980" algn="l"/>
                <a:tab pos="1054615" algn="l"/>
                <a:tab pos="1406248" algn="l"/>
                <a:tab pos="1757880" algn="l"/>
                <a:tab pos="2109515" algn="l"/>
                <a:tab pos="2461146" algn="l"/>
                <a:tab pos="2812773" algn="l"/>
                <a:tab pos="3164407" algn="l"/>
                <a:tab pos="3516041" algn="l"/>
                <a:tab pos="3867674" algn="l"/>
                <a:tab pos="4219306" algn="l"/>
                <a:tab pos="4570940" algn="l"/>
                <a:tab pos="4922573" algn="l"/>
                <a:tab pos="5274207" algn="l"/>
                <a:tab pos="5625833" algn="l"/>
                <a:tab pos="5977465" algn="l"/>
                <a:tab pos="6329101" algn="l"/>
                <a:tab pos="6680732" algn="l"/>
                <a:tab pos="7032367" algn="l"/>
              </a:tabLst>
              <a:defRPr/>
            </a:pPr>
            <a:r>
              <a:rPr lang="de-DE" kern="0" dirty="0">
                <a:solidFill>
                  <a:srgbClr val="FFFFFF"/>
                </a:solidFill>
                <a:effectLst>
                  <a:outerShdw dist="17962" dir="2700000">
                    <a:srgbClr val="000000"/>
                  </a:outerShdw>
                </a:effectLst>
                <a:latin typeface="Verdana" pitchFamily="34"/>
                <a:ea typeface="Arial Unicode MS" pitchFamily="2"/>
                <a:cs typeface="Arial Unicode MS" pitchFamily="2"/>
              </a:rPr>
              <a:t>STRASBOURG</a:t>
            </a:r>
          </a:p>
        </p:txBody>
      </p:sp>
      <p:sp>
        <p:nvSpPr>
          <p:cNvPr id="37" name="Freihandform 36"/>
          <p:cNvSpPr/>
          <p:nvPr/>
        </p:nvSpPr>
        <p:spPr>
          <a:xfrm>
            <a:off x="301625" y="1447801"/>
            <a:ext cx="554038" cy="8725022"/>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CC6633"/>
          </a:solidFill>
          <a:ln w="9363">
            <a:solidFill>
              <a:srgbClr val="000000"/>
            </a:solidFill>
            <a:prstDash val="solid"/>
            <a:round/>
          </a:ln>
        </p:spPr>
        <p:txBody>
          <a:bodyPr lIns="68468" tIns="33527" rIns="68468" bIns="33527" anchor="ctr" anchorCtr="1"/>
          <a:lstStyle/>
          <a:p>
            <a:pPr algn="ctr" hangingPunct="0">
              <a:lnSpc>
                <a:spcPct val="101000"/>
              </a:lnSpc>
              <a:spcBef>
                <a:spcPts val="587"/>
              </a:spcBef>
              <a:tabLst>
                <a:tab pos="0" algn="l"/>
                <a:tab pos="351346" algn="l"/>
                <a:tab pos="702980" algn="l"/>
                <a:tab pos="1054615" algn="l"/>
                <a:tab pos="1406248" algn="l"/>
                <a:tab pos="1757880" algn="l"/>
                <a:tab pos="2109515" algn="l"/>
                <a:tab pos="2461146" algn="l"/>
                <a:tab pos="2812773" algn="l"/>
                <a:tab pos="3164407" algn="l"/>
                <a:tab pos="3516041" algn="l"/>
                <a:tab pos="3867674" algn="l"/>
                <a:tab pos="4219306" algn="l"/>
                <a:tab pos="4570940" algn="l"/>
                <a:tab pos="4922573" algn="l"/>
                <a:tab pos="5274207" algn="l"/>
                <a:tab pos="5625833" algn="l"/>
                <a:tab pos="5977465" algn="l"/>
                <a:tab pos="6329101" algn="l"/>
                <a:tab pos="6680732" algn="l"/>
                <a:tab pos="7032367" algn="l"/>
              </a:tabLst>
              <a:defRPr sz="1800" b="0" i="0" u="none" strike="noStrike" kern="0" cap="none" spc="0" baseline="0">
                <a:solidFill>
                  <a:srgbClr val="000000"/>
                </a:solidFill>
                <a:uFillTx/>
              </a:defRPr>
            </a:pPr>
            <a:r>
              <a:rPr lang="de-DE" sz="3400" kern="0" dirty="0">
                <a:solidFill>
                  <a:srgbClr val="FFFFFF"/>
                </a:solidFill>
                <a:effectLst>
                  <a:outerShdw dist="17962" dir="2700000">
                    <a:srgbClr val="000000"/>
                  </a:outerShdw>
                </a:effectLst>
                <a:latin typeface="Verdana" pitchFamily="34"/>
                <a:ea typeface="Arial Unicode MS" pitchFamily="2"/>
                <a:cs typeface="Arial Unicode MS" pitchFamily="2"/>
              </a:rPr>
              <a:t>R</a:t>
            </a:r>
          </a:p>
          <a:p>
            <a:pPr algn="ctr" hangingPunct="0">
              <a:lnSpc>
                <a:spcPct val="101000"/>
              </a:lnSpc>
              <a:spcBef>
                <a:spcPts val="587"/>
              </a:spcBef>
              <a:tabLst>
                <a:tab pos="0" algn="l"/>
                <a:tab pos="351346" algn="l"/>
                <a:tab pos="702980" algn="l"/>
                <a:tab pos="1054615" algn="l"/>
                <a:tab pos="1406248" algn="l"/>
                <a:tab pos="1757880" algn="l"/>
                <a:tab pos="2109515" algn="l"/>
                <a:tab pos="2461146" algn="l"/>
                <a:tab pos="2812773" algn="l"/>
                <a:tab pos="3164407" algn="l"/>
                <a:tab pos="3516041" algn="l"/>
                <a:tab pos="3867674" algn="l"/>
                <a:tab pos="4219306" algn="l"/>
                <a:tab pos="4570940" algn="l"/>
                <a:tab pos="4922573" algn="l"/>
                <a:tab pos="5274207" algn="l"/>
                <a:tab pos="5625833" algn="l"/>
                <a:tab pos="5977465" algn="l"/>
                <a:tab pos="6329101" algn="l"/>
                <a:tab pos="6680732" algn="l"/>
                <a:tab pos="7032367" algn="l"/>
              </a:tabLst>
              <a:defRPr sz="1800" b="0" i="0" u="none" strike="noStrike" kern="0" cap="none" spc="0" baseline="0">
                <a:solidFill>
                  <a:srgbClr val="000000"/>
                </a:solidFill>
                <a:uFillTx/>
              </a:defRPr>
            </a:pPr>
            <a:r>
              <a:rPr lang="de-DE" sz="3400" kern="0" dirty="0">
                <a:solidFill>
                  <a:srgbClr val="FFFFFF"/>
                </a:solidFill>
                <a:effectLst>
                  <a:outerShdw dist="17962" dir="2700000">
                    <a:srgbClr val="000000"/>
                  </a:outerShdw>
                </a:effectLst>
                <a:latin typeface="Verdana" pitchFamily="34"/>
                <a:ea typeface="Arial Unicode MS" pitchFamily="2"/>
                <a:cs typeface="Arial Unicode MS" pitchFamily="2"/>
              </a:rPr>
              <a:t>E</a:t>
            </a:r>
          </a:p>
          <a:p>
            <a:pPr algn="ctr" hangingPunct="0">
              <a:lnSpc>
                <a:spcPct val="101000"/>
              </a:lnSpc>
              <a:spcBef>
                <a:spcPts val="587"/>
              </a:spcBef>
              <a:tabLst>
                <a:tab pos="0" algn="l"/>
                <a:tab pos="351346" algn="l"/>
                <a:tab pos="702980" algn="l"/>
                <a:tab pos="1054615" algn="l"/>
                <a:tab pos="1406248" algn="l"/>
                <a:tab pos="1757880" algn="l"/>
                <a:tab pos="2109515" algn="l"/>
                <a:tab pos="2461146" algn="l"/>
                <a:tab pos="2812773" algn="l"/>
                <a:tab pos="3164407" algn="l"/>
                <a:tab pos="3516041" algn="l"/>
                <a:tab pos="3867674" algn="l"/>
                <a:tab pos="4219306" algn="l"/>
                <a:tab pos="4570940" algn="l"/>
                <a:tab pos="4922573" algn="l"/>
                <a:tab pos="5274207" algn="l"/>
                <a:tab pos="5625833" algn="l"/>
                <a:tab pos="5977465" algn="l"/>
                <a:tab pos="6329101" algn="l"/>
                <a:tab pos="6680732" algn="l"/>
                <a:tab pos="7032367" algn="l"/>
              </a:tabLst>
              <a:defRPr sz="1800" b="0" i="0" u="none" strike="noStrike" kern="0" cap="none" spc="0" baseline="0">
                <a:solidFill>
                  <a:srgbClr val="000000"/>
                </a:solidFill>
                <a:uFillTx/>
              </a:defRPr>
            </a:pPr>
            <a:r>
              <a:rPr lang="de-DE" sz="3400" kern="0" dirty="0">
                <a:solidFill>
                  <a:srgbClr val="FFFFFF"/>
                </a:solidFill>
                <a:effectLst>
                  <a:outerShdw dist="17962" dir="2700000">
                    <a:srgbClr val="000000"/>
                  </a:outerShdw>
                </a:effectLst>
                <a:latin typeface="Verdana" pitchFamily="34"/>
                <a:ea typeface="Arial Unicode MS" pitchFamily="2"/>
                <a:cs typeface="Arial Unicode MS" pitchFamily="2"/>
              </a:rPr>
              <a:t>G</a:t>
            </a:r>
          </a:p>
          <a:p>
            <a:pPr algn="ctr" hangingPunct="0">
              <a:lnSpc>
                <a:spcPct val="101000"/>
              </a:lnSpc>
              <a:spcBef>
                <a:spcPts val="587"/>
              </a:spcBef>
              <a:tabLst>
                <a:tab pos="0" algn="l"/>
                <a:tab pos="351346" algn="l"/>
                <a:tab pos="702980" algn="l"/>
                <a:tab pos="1054615" algn="l"/>
                <a:tab pos="1406248" algn="l"/>
                <a:tab pos="1757880" algn="l"/>
                <a:tab pos="2109515" algn="l"/>
                <a:tab pos="2461146" algn="l"/>
                <a:tab pos="2812773" algn="l"/>
                <a:tab pos="3164407" algn="l"/>
                <a:tab pos="3516041" algn="l"/>
                <a:tab pos="3867674" algn="l"/>
                <a:tab pos="4219306" algn="l"/>
                <a:tab pos="4570940" algn="l"/>
                <a:tab pos="4922573" algn="l"/>
                <a:tab pos="5274207" algn="l"/>
                <a:tab pos="5625833" algn="l"/>
                <a:tab pos="5977465" algn="l"/>
                <a:tab pos="6329101" algn="l"/>
                <a:tab pos="6680732" algn="l"/>
                <a:tab pos="7032367" algn="l"/>
              </a:tabLst>
              <a:defRPr sz="1800" b="0" i="0" u="none" strike="noStrike" kern="0" cap="none" spc="0" baseline="0">
                <a:solidFill>
                  <a:srgbClr val="000000"/>
                </a:solidFill>
                <a:uFillTx/>
              </a:defRPr>
            </a:pPr>
            <a:r>
              <a:rPr lang="de-DE" sz="3400" kern="0" dirty="0">
                <a:solidFill>
                  <a:srgbClr val="FFFFFF"/>
                </a:solidFill>
                <a:effectLst>
                  <a:outerShdw dist="17962" dir="2700000">
                    <a:srgbClr val="000000"/>
                  </a:outerShdw>
                </a:effectLst>
                <a:latin typeface="Verdana" pitchFamily="34"/>
                <a:ea typeface="Arial Unicode MS" pitchFamily="2"/>
                <a:cs typeface="Arial Unicode MS" pitchFamily="2"/>
              </a:rPr>
              <a:t>I</a:t>
            </a:r>
          </a:p>
          <a:p>
            <a:pPr algn="ctr" hangingPunct="0">
              <a:lnSpc>
                <a:spcPct val="101000"/>
              </a:lnSpc>
              <a:spcBef>
                <a:spcPts val="587"/>
              </a:spcBef>
              <a:tabLst>
                <a:tab pos="0" algn="l"/>
                <a:tab pos="351346" algn="l"/>
                <a:tab pos="702980" algn="l"/>
                <a:tab pos="1054615" algn="l"/>
                <a:tab pos="1406248" algn="l"/>
                <a:tab pos="1757880" algn="l"/>
                <a:tab pos="2109515" algn="l"/>
                <a:tab pos="2461146" algn="l"/>
                <a:tab pos="2812773" algn="l"/>
                <a:tab pos="3164407" algn="l"/>
                <a:tab pos="3516041" algn="l"/>
                <a:tab pos="3867674" algn="l"/>
                <a:tab pos="4219306" algn="l"/>
                <a:tab pos="4570940" algn="l"/>
                <a:tab pos="4922573" algn="l"/>
                <a:tab pos="5274207" algn="l"/>
                <a:tab pos="5625833" algn="l"/>
                <a:tab pos="5977465" algn="l"/>
                <a:tab pos="6329101" algn="l"/>
                <a:tab pos="6680732" algn="l"/>
                <a:tab pos="7032367" algn="l"/>
              </a:tabLst>
              <a:defRPr sz="1800" b="0" i="0" u="none" strike="noStrike" kern="0" cap="none" spc="0" baseline="0">
                <a:solidFill>
                  <a:srgbClr val="000000"/>
                </a:solidFill>
                <a:uFillTx/>
              </a:defRPr>
            </a:pPr>
            <a:r>
              <a:rPr lang="de-DE" sz="3400" kern="0" dirty="0">
                <a:solidFill>
                  <a:srgbClr val="FFFFFF"/>
                </a:solidFill>
                <a:effectLst>
                  <a:outerShdw dist="17962" dir="2700000">
                    <a:srgbClr val="000000"/>
                  </a:outerShdw>
                </a:effectLst>
                <a:latin typeface="Verdana" pitchFamily="34"/>
                <a:ea typeface="Arial Unicode MS" pitchFamily="2"/>
                <a:cs typeface="Arial Unicode MS" pitchFamily="2"/>
              </a:rPr>
              <a:t>O</a:t>
            </a:r>
          </a:p>
        </p:txBody>
      </p:sp>
      <p:pic>
        <p:nvPicPr>
          <p:cNvPr id="9219" name="Picture 11" descr="C:\Users\trudi.rothenbaecher\AppData\Local\Microsoft\Windows\Temporary Internet Files\Content.Outlook\68DXZ1XO\Welle_transparent_weiss.png"/>
          <p:cNvPicPr>
            <a:picLocks noChangeAspect="1" noChangeArrowheads="1"/>
          </p:cNvPicPr>
          <p:nvPr/>
        </p:nvPicPr>
        <p:blipFill>
          <a:blip r:embed="rId5" cstate="print">
            <a:extLst>
              <a:ext uri="{28A0092B-C50C-407E-A947-70E740481C1C}">
                <a14:useLocalDpi xmlns:a14="http://schemas.microsoft.com/office/drawing/2010/main" val="0"/>
              </a:ext>
            </a:extLst>
          </a:blip>
          <a:srcRect t="3622" b="53589"/>
          <a:stretch>
            <a:fillRect/>
          </a:stretch>
        </p:blipFill>
        <p:spPr bwMode="auto">
          <a:xfrm>
            <a:off x="0" y="-52388"/>
            <a:ext cx="7561263" cy="149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14" descr="C:\Users\trudi.rothenbaecher\AppData\Local\Microsoft\Windows\Temporary Internet Files\Content.Outlook\68DXZ1XO\HI-logo-with-r_colour_15mm.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1519" y="10226863"/>
            <a:ext cx="304776" cy="30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feld 9"/>
          <p:cNvSpPr txBox="1"/>
          <p:nvPr/>
        </p:nvSpPr>
        <p:spPr>
          <a:xfrm>
            <a:off x="755650" y="163513"/>
            <a:ext cx="1776413" cy="373062"/>
          </a:xfrm>
          <a:prstGeom prst="rect">
            <a:avLst/>
          </a:prstGeom>
          <a:noFill/>
        </p:spPr>
        <p:txBody>
          <a:bodyPr lIns="94775" tIns="47388" rIns="94775" bIns="47388">
            <a:spAutoFit/>
          </a:bodyPr>
          <a:lstStyle/>
          <a:p>
            <a:pPr>
              <a:defRPr/>
            </a:pPr>
            <a:r>
              <a:rPr lang="de-DE" sz="900" dirty="0">
                <a:solidFill>
                  <a:schemeClr val="accent1">
                    <a:lumMod val="75000"/>
                  </a:schemeClr>
                </a:solidFill>
                <a:latin typeface="+mn-lt"/>
              </a:rPr>
              <a:t>Jugendherberge Breisach</a:t>
            </a:r>
          </a:p>
          <a:p>
            <a:pPr>
              <a:defRPr/>
            </a:pPr>
            <a:r>
              <a:rPr lang="de-DE" sz="900" dirty="0">
                <a:solidFill>
                  <a:schemeClr val="accent1">
                    <a:lumMod val="75000"/>
                  </a:schemeClr>
                </a:solidFill>
                <a:latin typeface="+mn-lt"/>
              </a:rPr>
              <a:t>Programmangebote 2022</a:t>
            </a:r>
            <a:r>
              <a:rPr lang="de-DE" sz="900" dirty="0">
                <a:solidFill>
                  <a:schemeClr val="accent1">
                    <a:lumMod val="75000"/>
                  </a:schemeClr>
                </a:solidFill>
                <a:effectLst>
                  <a:outerShdw blurRad="38100" dist="38100" dir="2700000" algn="tl">
                    <a:srgbClr val="000000">
                      <a:alpha val="43137"/>
                    </a:srgbClr>
                  </a:outerShdw>
                </a:effectLst>
                <a:latin typeface="Arial Black" pitchFamily="34" charset="0"/>
              </a:rPr>
              <a:t> </a:t>
            </a:r>
          </a:p>
        </p:txBody>
      </p:sp>
      <p:pic>
        <p:nvPicPr>
          <p:cNvPr id="9222" name="Picture 13"/>
          <p:cNvPicPr>
            <a:picLocks noChangeAspect="1" noChangeArrowheads="1"/>
          </p:cNvPicPr>
          <p:nvPr/>
        </p:nvPicPr>
        <p:blipFill>
          <a:blip r:embed="rId7">
            <a:extLst>
              <a:ext uri="{28A0092B-C50C-407E-A947-70E740481C1C}">
                <a14:useLocalDpi xmlns:a14="http://schemas.microsoft.com/office/drawing/2010/main" val="0"/>
              </a:ext>
            </a:extLst>
          </a:blip>
          <a:srcRect l="6758" t="1770" b="2287"/>
          <a:stretch>
            <a:fillRect/>
          </a:stretch>
        </p:blipFill>
        <p:spPr bwMode="auto">
          <a:xfrm>
            <a:off x="396875" y="176213"/>
            <a:ext cx="349250" cy="350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Freihandform 22"/>
          <p:cNvSpPr/>
          <p:nvPr/>
        </p:nvSpPr>
        <p:spPr>
          <a:xfrm>
            <a:off x="3421063" y="819150"/>
            <a:ext cx="4121150" cy="784225"/>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lIns="68468" tIns="33527" rIns="68468" bIns="33527" anchor="ctr"/>
          <a:lstStyle/>
          <a:p>
            <a:pPr hangingPunct="0">
              <a:lnSpc>
                <a:spcPct val="118000"/>
              </a:lnSpc>
              <a:spcBef>
                <a:spcPts val="587"/>
              </a:spcBef>
              <a:tabLst>
                <a:tab pos="0" algn="l"/>
                <a:tab pos="351346" algn="l"/>
                <a:tab pos="702980" algn="l"/>
                <a:tab pos="1054615" algn="l"/>
                <a:tab pos="1406248" algn="l"/>
                <a:tab pos="1757880" algn="l"/>
                <a:tab pos="2109515" algn="l"/>
                <a:tab pos="2461146" algn="l"/>
                <a:tab pos="2812773" algn="l"/>
                <a:tab pos="3164407" algn="l"/>
                <a:tab pos="3516041" algn="l"/>
                <a:tab pos="3867674" algn="l"/>
                <a:tab pos="4219306" algn="l"/>
                <a:tab pos="4570940" algn="l"/>
                <a:tab pos="4922573" algn="l"/>
                <a:tab pos="5274207" algn="l"/>
                <a:tab pos="5625833" algn="l"/>
                <a:tab pos="5977465" algn="l"/>
                <a:tab pos="6329101" algn="l"/>
                <a:tab pos="6680732" algn="l"/>
                <a:tab pos="7032367" algn="l"/>
              </a:tabLst>
              <a:defRPr sz="1800" b="0" i="0" u="none" strike="noStrike" kern="0" cap="none" spc="0" baseline="0">
                <a:solidFill>
                  <a:srgbClr val="000000"/>
                </a:solidFill>
                <a:uFillTx/>
              </a:defRPr>
            </a:pPr>
            <a:r>
              <a:rPr lang="de-DE" sz="2000" kern="0" dirty="0">
                <a:solidFill>
                  <a:srgbClr val="000000"/>
                </a:solidFill>
                <a:effectLst>
                  <a:outerShdw dist="17962" dir="2700000">
                    <a:srgbClr val="000000"/>
                  </a:outerShdw>
                </a:effectLst>
                <a:latin typeface="Verdana" panose="020B0604030504040204" pitchFamily="34" charset="0"/>
                <a:ea typeface="Verdana" panose="020B0604030504040204" pitchFamily="34" charset="0"/>
                <a:cs typeface="Verdana" panose="020B0604030504040204" pitchFamily="34" charset="0"/>
              </a:rPr>
              <a:t>Do-it-yourself ! BAUSTEINE</a:t>
            </a:r>
          </a:p>
        </p:txBody>
      </p:sp>
      <p:sp>
        <p:nvSpPr>
          <p:cNvPr id="27" name="Textfeld 26"/>
          <p:cNvSpPr txBox="1"/>
          <p:nvPr/>
        </p:nvSpPr>
        <p:spPr>
          <a:xfrm>
            <a:off x="940854" y="1938083"/>
            <a:ext cx="3060698" cy="4911808"/>
          </a:xfrm>
          <a:prstGeom prst="rect">
            <a:avLst/>
          </a:prstGeom>
          <a:noFill/>
          <a:ln>
            <a:solidFill>
              <a:schemeClr val="accent6">
                <a:lumMod val="50000"/>
              </a:schemeClr>
            </a:solidFill>
          </a:ln>
          <a:effectLst>
            <a:glow rad="63500">
              <a:schemeClr val="accent6">
                <a:satMod val="175000"/>
                <a:alpha val="40000"/>
              </a:schemeClr>
            </a:glow>
          </a:effectLst>
        </p:spPr>
        <p:txBody>
          <a:bodyPr lIns="94775" tIns="46797" rIns="94775" bIns="47388">
            <a:spAutoFit/>
          </a:bodyPr>
          <a:lstStyle/>
          <a:p>
            <a:pPr hangingPunct="0">
              <a:spcBef>
                <a:spcPts val="621"/>
              </a:spcBef>
              <a:tabLst>
                <a:tab pos="0" algn="l"/>
                <a:tab pos="348824" algn="l"/>
                <a:tab pos="700939" algn="l"/>
                <a:tab pos="1053055" algn="l"/>
                <a:tab pos="1405171" algn="l"/>
                <a:tab pos="1755640" algn="l"/>
                <a:tab pos="2107755" algn="l"/>
                <a:tab pos="2459871" algn="l"/>
                <a:tab pos="2810339" algn="l"/>
                <a:tab pos="3162455" algn="l"/>
                <a:tab pos="3514570" algn="l"/>
                <a:tab pos="3865041" algn="l"/>
                <a:tab pos="4217156" algn="l"/>
                <a:tab pos="4569272" algn="l"/>
                <a:tab pos="4921387" algn="l"/>
                <a:tab pos="5271857" algn="l"/>
                <a:tab pos="5623971" algn="l"/>
                <a:tab pos="5976087" algn="l"/>
                <a:tab pos="6326557" algn="l"/>
                <a:tab pos="6678673" algn="l"/>
                <a:tab pos="7030787" algn="l"/>
              </a:tabLst>
              <a:defRPr/>
            </a:pPr>
            <a:r>
              <a:rPr lang="de-DE" sz="1400" b="1" dirty="0">
                <a:solidFill>
                  <a:schemeClr val="accent6">
                    <a:lumMod val="75000"/>
                  </a:schemeClr>
                </a:solidFill>
                <a:latin typeface="+mn-lt"/>
                <a:ea typeface="Arial Unicode MS" pitchFamily="34" charset="-128"/>
                <a:cs typeface="Arial" pitchFamily="34" charset="0"/>
              </a:rPr>
              <a:t>R9 – Große Elsassfahrt</a:t>
            </a:r>
          </a:p>
          <a:p>
            <a:pPr hangingPunct="0">
              <a:spcBef>
                <a:spcPts val="621"/>
              </a:spcBef>
              <a:tabLst>
                <a:tab pos="0" algn="l"/>
                <a:tab pos="348824" algn="l"/>
                <a:tab pos="700939" algn="l"/>
                <a:tab pos="1053055" algn="l"/>
                <a:tab pos="1405171" algn="l"/>
                <a:tab pos="1755640" algn="l"/>
                <a:tab pos="2107755" algn="l"/>
                <a:tab pos="2459871" algn="l"/>
                <a:tab pos="2810339" algn="l"/>
                <a:tab pos="3162455" algn="l"/>
                <a:tab pos="3514570" algn="l"/>
                <a:tab pos="3865041" algn="l"/>
                <a:tab pos="4217156" algn="l"/>
                <a:tab pos="4569272" algn="l"/>
                <a:tab pos="4921387" algn="l"/>
                <a:tab pos="5271857" algn="l"/>
                <a:tab pos="5623971" algn="l"/>
                <a:tab pos="5976087" algn="l"/>
                <a:tab pos="6326557" algn="l"/>
                <a:tab pos="6678673" algn="l"/>
                <a:tab pos="7030787" algn="l"/>
              </a:tabLst>
              <a:defRPr/>
            </a:pPr>
            <a:r>
              <a:rPr lang="de-DE" sz="1100" dirty="0">
                <a:latin typeface="+mn-lt"/>
                <a:ea typeface="Arial Unicode MS" pitchFamily="34" charset="-128"/>
                <a:cs typeface="Arial" pitchFamily="34" charset="0"/>
              </a:rPr>
              <a:t>Frankreich liegt vor der Tür – also nichts wie hin!! Gehen Sie bei der Führung durch die Hochkönigsburg auf Zeitreise  und fühlen Sie sich ein ins mittelalterliche Leben. Danach Vesperpause mit Panoramablick – herrlich! Immer hungrig sind auch die frechen Bewohner des Affenbergs, die sich gerne von den Besuchern verwöhnen lassen. Und wenn Sie dann noch durch ein malerisches elsässisches Winzerdorf schlendern, werden Sie sich fühlen wie Gott in Frankreich.</a:t>
            </a:r>
          </a:p>
          <a:p>
            <a:pPr hangingPunct="0">
              <a:spcBef>
                <a:spcPts val="621"/>
              </a:spcBef>
              <a:tabLst>
                <a:tab pos="0" algn="l"/>
                <a:tab pos="348824" algn="l"/>
                <a:tab pos="700939" algn="l"/>
                <a:tab pos="1053055" algn="l"/>
                <a:tab pos="1405171" algn="l"/>
                <a:tab pos="1755640" algn="l"/>
                <a:tab pos="2107755" algn="l"/>
                <a:tab pos="2459871" algn="l"/>
                <a:tab pos="2810339" algn="l"/>
                <a:tab pos="3162455" algn="l"/>
                <a:tab pos="3514570" algn="l"/>
                <a:tab pos="3865041" algn="l"/>
                <a:tab pos="4217156" algn="l"/>
                <a:tab pos="4569272" algn="l"/>
                <a:tab pos="4921387" algn="l"/>
                <a:tab pos="5271857" algn="l"/>
                <a:tab pos="5623971" algn="l"/>
                <a:tab pos="5976087" algn="l"/>
                <a:tab pos="6326557" algn="l"/>
                <a:tab pos="6678673" algn="l"/>
                <a:tab pos="7030787" algn="l"/>
              </a:tabLst>
              <a:defRPr/>
            </a:pPr>
            <a:endParaRPr lang="de-DE" sz="1100" dirty="0">
              <a:latin typeface="+mn-lt"/>
              <a:ea typeface="Arial Unicode MS" pitchFamily="34" charset="-128"/>
              <a:cs typeface="Arial" pitchFamily="34" charset="0"/>
            </a:endParaRPr>
          </a:p>
          <a:p>
            <a:pPr hangingPunct="0">
              <a:spcBef>
                <a:spcPts val="621"/>
              </a:spcBef>
              <a:tabLst>
                <a:tab pos="0" algn="l"/>
                <a:tab pos="348824" algn="l"/>
                <a:tab pos="700939" algn="l"/>
                <a:tab pos="1053055" algn="l"/>
                <a:tab pos="1405171" algn="l"/>
                <a:tab pos="1755640" algn="l"/>
                <a:tab pos="2107755" algn="l"/>
                <a:tab pos="2459871" algn="l"/>
                <a:tab pos="2810339" algn="l"/>
                <a:tab pos="3162455" algn="l"/>
                <a:tab pos="3514570" algn="l"/>
                <a:tab pos="3865041" algn="l"/>
                <a:tab pos="4217156" algn="l"/>
                <a:tab pos="4569272" algn="l"/>
                <a:tab pos="4921387" algn="l"/>
                <a:tab pos="5271857" algn="l"/>
                <a:tab pos="5623971" algn="l"/>
                <a:tab pos="5976087" algn="l"/>
                <a:tab pos="6326557" algn="l"/>
                <a:tab pos="6678673" algn="l"/>
                <a:tab pos="7030787" algn="l"/>
              </a:tabLst>
              <a:defRPr/>
            </a:pPr>
            <a:endParaRPr lang="de-DE" sz="1100" dirty="0">
              <a:latin typeface="+mn-lt"/>
              <a:ea typeface="Arial Unicode MS" pitchFamily="34" charset="-128"/>
              <a:cs typeface="Arial" pitchFamily="34" charset="0"/>
            </a:endParaRPr>
          </a:p>
          <a:p>
            <a:pPr hangingPunct="0">
              <a:spcBef>
                <a:spcPts val="621"/>
              </a:spcBef>
              <a:tabLst>
                <a:tab pos="0" algn="l"/>
                <a:tab pos="348824" algn="l"/>
                <a:tab pos="700939" algn="l"/>
                <a:tab pos="1053055" algn="l"/>
                <a:tab pos="1405171" algn="l"/>
                <a:tab pos="1755640" algn="l"/>
                <a:tab pos="2107755" algn="l"/>
                <a:tab pos="2459871" algn="l"/>
                <a:tab pos="2810339" algn="l"/>
                <a:tab pos="3162455" algn="l"/>
                <a:tab pos="3514570" algn="l"/>
                <a:tab pos="3865041" algn="l"/>
                <a:tab pos="4217156" algn="l"/>
                <a:tab pos="4569272" algn="l"/>
                <a:tab pos="4921387" algn="l"/>
                <a:tab pos="5271857" algn="l"/>
                <a:tab pos="5623971" algn="l"/>
                <a:tab pos="5976087" algn="l"/>
                <a:tab pos="6326557" algn="l"/>
                <a:tab pos="6678673" algn="l"/>
                <a:tab pos="7030787" algn="l"/>
              </a:tabLst>
              <a:defRPr/>
            </a:pPr>
            <a:endParaRPr lang="de-DE" sz="1100" dirty="0">
              <a:latin typeface="+mn-lt"/>
              <a:ea typeface="Arial Unicode MS" pitchFamily="34" charset="-128"/>
              <a:cs typeface="Arial" pitchFamily="34" charset="0"/>
            </a:endParaRPr>
          </a:p>
          <a:p>
            <a:pPr hangingPunct="0">
              <a:spcBef>
                <a:spcPts val="621"/>
              </a:spcBef>
              <a:tabLst>
                <a:tab pos="0" algn="l"/>
                <a:tab pos="348824" algn="l"/>
                <a:tab pos="700939" algn="l"/>
                <a:tab pos="1053055" algn="l"/>
                <a:tab pos="1405171" algn="l"/>
                <a:tab pos="1755640" algn="l"/>
                <a:tab pos="2107755" algn="l"/>
                <a:tab pos="2459871" algn="l"/>
                <a:tab pos="2810339" algn="l"/>
                <a:tab pos="3162455" algn="l"/>
                <a:tab pos="3514570" algn="l"/>
                <a:tab pos="3865041" algn="l"/>
                <a:tab pos="4217156" algn="l"/>
                <a:tab pos="4569272" algn="l"/>
                <a:tab pos="4921387" algn="l"/>
                <a:tab pos="5271857" algn="l"/>
                <a:tab pos="5623971" algn="l"/>
                <a:tab pos="5976087" algn="l"/>
                <a:tab pos="6326557" algn="l"/>
                <a:tab pos="6678673" algn="l"/>
                <a:tab pos="7030787" algn="l"/>
              </a:tabLst>
              <a:defRPr/>
            </a:pPr>
            <a:endParaRPr lang="de-DE" sz="1100" dirty="0">
              <a:latin typeface="+mn-lt"/>
              <a:ea typeface="Arial Unicode MS" pitchFamily="34" charset="-128"/>
              <a:cs typeface="Arial" pitchFamily="34" charset="0"/>
            </a:endParaRPr>
          </a:p>
          <a:p>
            <a:pPr hangingPunct="0">
              <a:spcBef>
                <a:spcPts val="621"/>
              </a:spcBef>
              <a:tabLst>
                <a:tab pos="0" algn="l"/>
                <a:tab pos="348824" algn="l"/>
                <a:tab pos="700939" algn="l"/>
                <a:tab pos="1053055" algn="l"/>
                <a:tab pos="1405171" algn="l"/>
                <a:tab pos="1755640" algn="l"/>
                <a:tab pos="2107755" algn="l"/>
                <a:tab pos="2459871" algn="l"/>
                <a:tab pos="2810339" algn="l"/>
                <a:tab pos="3162455" algn="l"/>
                <a:tab pos="3514570" algn="l"/>
                <a:tab pos="3865041" algn="l"/>
                <a:tab pos="4217156" algn="l"/>
                <a:tab pos="4569272" algn="l"/>
                <a:tab pos="4921387" algn="l"/>
                <a:tab pos="5271857" algn="l"/>
                <a:tab pos="5623971" algn="l"/>
                <a:tab pos="5976087" algn="l"/>
                <a:tab pos="6326557" algn="l"/>
                <a:tab pos="6678673" algn="l"/>
                <a:tab pos="7030787" algn="l"/>
              </a:tabLst>
              <a:defRPr/>
            </a:pPr>
            <a:endParaRPr lang="de-DE" sz="1100" dirty="0">
              <a:latin typeface="+mn-lt"/>
              <a:ea typeface="Arial Unicode MS" pitchFamily="34" charset="-128"/>
              <a:cs typeface="Arial" pitchFamily="34" charset="0"/>
            </a:endParaRPr>
          </a:p>
          <a:p>
            <a:pPr hangingPunct="0">
              <a:spcBef>
                <a:spcPts val="621"/>
              </a:spcBef>
              <a:tabLst>
                <a:tab pos="0" algn="l"/>
                <a:tab pos="348824" algn="l"/>
                <a:tab pos="700939" algn="l"/>
                <a:tab pos="1053055" algn="l"/>
                <a:tab pos="1405171" algn="l"/>
                <a:tab pos="1755640" algn="l"/>
                <a:tab pos="2107755" algn="l"/>
                <a:tab pos="2459871" algn="l"/>
                <a:tab pos="2810339" algn="l"/>
                <a:tab pos="3162455" algn="l"/>
                <a:tab pos="3514570" algn="l"/>
                <a:tab pos="3865041" algn="l"/>
                <a:tab pos="4217156" algn="l"/>
                <a:tab pos="4569272" algn="l"/>
                <a:tab pos="4921387" algn="l"/>
                <a:tab pos="5271857" algn="l"/>
                <a:tab pos="5623971" algn="l"/>
                <a:tab pos="5976087" algn="l"/>
                <a:tab pos="6326557" algn="l"/>
                <a:tab pos="6678673" algn="l"/>
                <a:tab pos="7030787" algn="l"/>
              </a:tabLst>
              <a:defRPr/>
            </a:pPr>
            <a:endParaRPr lang="de-DE" sz="1100" dirty="0">
              <a:latin typeface="+mn-lt"/>
              <a:ea typeface="Arial Unicode MS" pitchFamily="34" charset="-128"/>
              <a:cs typeface="Arial" pitchFamily="34" charset="0"/>
            </a:endParaRPr>
          </a:p>
          <a:p>
            <a:pPr hangingPunct="0">
              <a:spcBef>
                <a:spcPts val="621"/>
              </a:spcBef>
              <a:tabLst>
                <a:tab pos="0" algn="l"/>
                <a:tab pos="348824" algn="l"/>
                <a:tab pos="700939" algn="l"/>
                <a:tab pos="1053055" algn="l"/>
                <a:tab pos="1405171" algn="l"/>
                <a:tab pos="1755640" algn="l"/>
                <a:tab pos="2107755" algn="l"/>
                <a:tab pos="2459871" algn="l"/>
                <a:tab pos="2810339" algn="l"/>
                <a:tab pos="3162455" algn="l"/>
                <a:tab pos="3514570" algn="l"/>
                <a:tab pos="3865041" algn="l"/>
                <a:tab pos="4217156" algn="l"/>
                <a:tab pos="4569272" algn="l"/>
                <a:tab pos="4921387" algn="l"/>
                <a:tab pos="5271857" algn="l"/>
                <a:tab pos="5623971" algn="l"/>
                <a:tab pos="5976087" algn="l"/>
                <a:tab pos="6326557" algn="l"/>
                <a:tab pos="6678673" algn="l"/>
                <a:tab pos="7030787" algn="l"/>
              </a:tabLst>
              <a:defRPr/>
            </a:pPr>
            <a:endParaRPr lang="de-DE" sz="1100" dirty="0">
              <a:latin typeface="+mn-lt"/>
              <a:ea typeface="Arial Unicode MS" pitchFamily="34" charset="-128"/>
              <a:cs typeface="Arial" pitchFamily="34" charset="0"/>
            </a:endParaRPr>
          </a:p>
          <a:p>
            <a:pPr hangingPunct="0">
              <a:spcBef>
                <a:spcPts val="621"/>
              </a:spcBef>
              <a:tabLst>
                <a:tab pos="0" algn="l"/>
                <a:tab pos="348824" algn="l"/>
                <a:tab pos="700939" algn="l"/>
                <a:tab pos="1053055" algn="l"/>
                <a:tab pos="1405171" algn="l"/>
                <a:tab pos="1755640" algn="l"/>
                <a:tab pos="2107755" algn="l"/>
                <a:tab pos="2459871" algn="l"/>
                <a:tab pos="2810339" algn="l"/>
                <a:tab pos="3162455" algn="l"/>
                <a:tab pos="3514570" algn="l"/>
                <a:tab pos="3865041" algn="l"/>
                <a:tab pos="4217156" algn="l"/>
                <a:tab pos="4569272" algn="l"/>
                <a:tab pos="4921387" algn="l"/>
                <a:tab pos="5271857" algn="l"/>
                <a:tab pos="5623971" algn="l"/>
                <a:tab pos="5976087" algn="l"/>
                <a:tab pos="6326557" algn="l"/>
                <a:tab pos="6678673" algn="l"/>
                <a:tab pos="7030787" algn="l"/>
              </a:tabLst>
              <a:defRPr/>
            </a:pPr>
            <a:endParaRPr lang="de-DE" sz="1100" dirty="0">
              <a:latin typeface="+mn-lt"/>
              <a:ea typeface="Arial Unicode MS" pitchFamily="34" charset="-128"/>
              <a:cs typeface="Arial" pitchFamily="34" charset="0"/>
            </a:endParaRPr>
          </a:p>
          <a:p>
            <a:pPr hangingPunct="0">
              <a:spcBef>
                <a:spcPts val="621"/>
              </a:spcBef>
              <a:tabLst>
                <a:tab pos="0" algn="l"/>
                <a:tab pos="348824" algn="l"/>
                <a:tab pos="700939" algn="l"/>
                <a:tab pos="1053055" algn="l"/>
                <a:tab pos="1405171" algn="l"/>
                <a:tab pos="1755640" algn="l"/>
                <a:tab pos="2107755" algn="l"/>
                <a:tab pos="2459871" algn="l"/>
                <a:tab pos="2810339" algn="l"/>
                <a:tab pos="3162455" algn="l"/>
                <a:tab pos="3514570" algn="l"/>
                <a:tab pos="3865041" algn="l"/>
                <a:tab pos="4217156" algn="l"/>
                <a:tab pos="4569272" algn="l"/>
                <a:tab pos="4921387" algn="l"/>
                <a:tab pos="5271857" algn="l"/>
                <a:tab pos="5623971" algn="l"/>
                <a:tab pos="5976087" algn="l"/>
                <a:tab pos="6326557" algn="l"/>
                <a:tab pos="6678673" algn="l"/>
                <a:tab pos="7030787" algn="l"/>
              </a:tabLst>
              <a:defRPr/>
            </a:pPr>
            <a:r>
              <a:rPr lang="de-DE" sz="1100" dirty="0">
                <a:latin typeface="+mn-lt"/>
                <a:ea typeface="Arial Unicode MS" pitchFamily="34" charset="-128"/>
                <a:cs typeface="Arial" pitchFamily="34" charset="0"/>
              </a:rPr>
              <a:t>Dauer: ganztägig, Abfahrt von Breisach 8:30 Uhr, Rückkehr ca. 17:00 Uhr</a:t>
            </a:r>
          </a:p>
          <a:p>
            <a:pPr hangingPunct="0">
              <a:spcBef>
                <a:spcPts val="621"/>
              </a:spcBef>
              <a:tabLst>
                <a:tab pos="0" algn="l"/>
                <a:tab pos="348824" algn="l"/>
                <a:tab pos="700939" algn="l"/>
                <a:tab pos="1053055" algn="l"/>
                <a:tab pos="1405171" algn="l"/>
                <a:tab pos="1755640" algn="l"/>
                <a:tab pos="2107755" algn="l"/>
                <a:tab pos="2459871" algn="l"/>
                <a:tab pos="2810339" algn="l"/>
                <a:tab pos="3162455" algn="l"/>
                <a:tab pos="3514570" algn="l"/>
                <a:tab pos="3865041" algn="l"/>
                <a:tab pos="4217156" algn="l"/>
                <a:tab pos="4569272" algn="l"/>
                <a:tab pos="4921387" algn="l"/>
                <a:tab pos="5271857" algn="l"/>
                <a:tab pos="5623971" algn="l"/>
                <a:tab pos="5976087" algn="l"/>
                <a:tab pos="6326557" algn="l"/>
                <a:tab pos="6678673" algn="l"/>
                <a:tab pos="7030787" algn="l"/>
              </a:tabLst>
              <a:defRPr/>
            </a:pPr>
            <a:r>
              <a:rPr lang="de-DE" sz="1300" b="1" dirty="0">
                <a:solidFill>
                  <a:srgbClr val="000000"/>
                </a:solidFill>
                <a:latin typeface="+mn-lt"/>
                <a:ea typeface="Arial Unicode MS" pitchFamily="34" charset="-128"/>
                <a:cs typeface="Arial Unicode MS" pitchFamily="34" charset="-128"/>
              </a:rPr>
              <a:t>45 € pro Person  </a:t>
            </a:r>
            <a:r>
              <a:rPr lang="de-DE" sz="1200" b="1" dirty="0">
                <a:solidFill>
                  <a:srgbClr val="000000"/>
                </a:solidFill>
                <a:latin typeface="+mn-lt"/>
                <a:ea typeface="Arial Unicode MS" pitchFamily="34" charset="-128"/>
                <a:cs typeface="Arial Unicode MS" pitchFamily="34" charset="-128"/>
              </a:rPr>
              <a:t>(inkl. Reisebus ohne HKB</a:t>
            </a:r>
            <a:r>
              <a:rPr lang="de-DE" sz="1200" b="1" dirty="0">
                <a:solidFill>
                  <a:srgbClr val="000000"/>
                </a:solidFill>
                <a:latin typeface="Arial" charset="0"/>
                <a:ea typeface="Arial Unicode MS" pitchFamily="34" charset="-128"/>
                <a:cs typeface="Arial Unicode MS" pitchFamily="34" charset="-128"/>
              </a:rPr>
              <a:t>)</a:t>
            </a:r>
          </a:p>
        </p:txBody>
      </p:sp>
      <p:sp>
        <p:nvSpPr>
          <p:cNvPr id="28" name="Textfeld 27"/>
          <p:cNvSpPr txBox="1"/>
          <p:nvPr/>
        </p:nvSpPr>
        <p:spPr>
          <a:xfrm>
            <a:off x="4142289" y="4609718"/>
            <a:ext cx="3062130" cy="1758824"/>
          </a:xfrm>
          <a:prstGeom prst="rect">
            <a:avLst/>
          </a:prstGeom>
          <a:noFill/>
          <a:ln>
            <a:solidFill>
              <a:schemeClr val="accent6">
                <a:lumMod val="50000"/>
              </a:schemeClr>
            </a:solidFill>
          </a:ln>
          <a:effectLst>
            <a:glow rad="63500">
              <a:schemeClr val="accent6">
                <a:satMod val="175000"/>
                <a:alpha val="40000"/>
              </a:schemeClr>
            </a:glow>
          </a:effectLst>
        </p:spPr>
        <p:txBody>
          <a:bodyPr wrap="square" lIns="94775" tIns="48506" rIns="94775" bIns="47388">
            <a:spAutoFit/>
          </a:bodyPr>
          <a:lstStyle/>
          <a:p>
            <a:pPr hangingPunct="0">
              <a:spcBef>
                <a:spcPts val="621"/>
              </a:spcBef>
              <a:tabLst>
                <a:tab pos="0" algn="l"/>
                <a:tab pos="348824" algn="l"/>
                <a:tab pos="700939" algn="l"/>
                <a:tab pos="1053055" algn="l"/>
                <a:tab pos="1405171" algn="l"/>
                <a:tab pos="1755640" algn="l"/>
                <a:tab pos="2107755" algn="l"/>
                <a:tab pos="2459871" algn="l"/>
                <a:tab pos="2810339" algn="l"/>
                <a:tab pos="3162455" algn="l"/>
                <a:tab pos="3514570" algn="l"/>
                <a:tab pos="3865041" algn="l"/>
                <a:tab pos="4217156" algn="l"/>
                <a:tab pos="4569272" algn="l"/>
                <a:tab pos="4921387" algn="l"/>
                <a:tab pos="5271857" algn="l"/>
                <a:tab pos="5623971" algn="l"/>
                <a:tab pos="5976087" algn="l"/>
                <a:tab pos="6326557" algn="l"/>
                <a:tab pos="6678673" algn="l"/>
                <a:tab pos="7030787" algn="l"/>
              </a:tabLst>
              <a:defRPr/>
            </a:pPr>
            <a:r>
              <a:rPr lang="de-DE" sz="1400" b="1" dirty="0">
                <a:solidFill>
                  <a:schemeClr val="accent6">
                    <a:lumMod val="75000"/>
                  </a:schemeClr>
                </a:solidFill>
                <a:latin typeface="+mn-lt"/>
                <a:ea typeface="Arial Unicode MS" pitchFamily="34" charset="-128"/>
                <a:cs typeface="Arial" pitchFamily="34" charset="0"/>
              </a:rPr>
              <a:t>R10 – Colmar „klassisch“</a:t>
            </a:r>
          </a:p>
          <a:p>
            <a:pPr hangingPunct="0">
              <a:spcBef>
                <a:spcPts val="621"/>
              </a:spcBef>
              <a:tabLst>
                <a:tab pos="0" algn="l"/>
                <a:tab pos="348824" algn="l"/>
                <a:tab pos="700939" algn="l"/>
                <a:tab pos="1053055" algn="l"/>
                <a:tab pos="1405171" algn="l"/>
                <a:tab pos="1755640" algn="l"/>
                <a:tab pos="2107755" algn="l"/>
                <a:tab pos="2459871" algn="l"/>
                <a:tab pos="2810339" algn="l"/>
                <a:tab pos="3162455" algn="l"/>
                <a:tab pos="3514570" algn="l"/>
                <a:tab pos="3865041" algn="l"/>
                <a:tab pos="4217156" algn="l"/>
                <a:tab pos="4569272" algn="l"/>
                <a:tab pos="4921387" algn="l"/>
                <a:tab pos="5271857" algn="l"/>
                <a:tab pos="5623971" algn="l"/>
                <a:tab pos="5976087" algn="l"/>
                <a:tab pos="6326557" algn="l"/>
                <a:tab pos="6678673" algn="l"/>
                <a:tab pos="7030787" algn="l"/>
              </a:tabLst>
              <a:defRPr/>
            </a:pPr>
            <a:r>
              <a:rPr lang="de-DE" sz="1100" dirty="0">
                <a:latin typeface="+mn-lt"/>
                <a:ea typeface="Arial Unicode MS" pitchFamily="34" charset="-128"/>
                <a:cs typeface="Arial" pitchFamily="34" charset="0"/>
              </a:rPr>
              <a:t>Mit dem Reisebus geht‘s nach Colmar, dort können Sie die schöne Stadt und das malerische „Klein Venedig“ bei einer Stadtführung kennen lernen. Hinterher bleibt Zeit für eine eigene Erkundungs- und Shoppingtour.</a:t>
            </a:r>
          </a:p>
          <a:p>
            <a:pPr hangingPunct="0">
              <a:spcBef>
                <a:spcPts val="621"/>
              </a:spcBef>
              <a:tabLst>
                <a:tab pos="0" algn="l"/>
                <a:tab pos="348824" algn="l"/>
                <a:tab pos="700939" algn="l"/>
                <a:tab pos="1053055" algn="l"/>
                <a:tab pos="1405171" algn="l"/>
                <a:tab pos="1755640" algn="l"/>
                <a:tab pos="2107755" algn="l"/>
                <a:tab pos="2459871" algn="l"/>
                <a:tab pos="2810339" algn="l"/>
                <a:tab pos="3162455" algn="l"/>
                <a:tab pos="3514570" algn="l"/>
                <a:tab pos="3865041" algn="l"/>
                <a:tab pos="4217156" algn="l"/>
                <a:tab pos="4569272" algn="l"/>
                <a:tab pos="4921387" algn="l"/>
                <a:tab pos="5271857" algn="l"/>
                <a:tab pos="5623971" algn="l"/>
                <a:tab pos="5976087" algn="l"/>
                <a:tab pos="6326557" algn="l"/>
                <a:tab pos="6678673" algn="l"/>
                <a:tab pos="7030787" algn="l"/>
              </a:tabLst>
              <a:defRPr/>
            </a:pPr>
            <a:r>
              <a:rPr lang="de-DE" sz="1100" dirty="0">
                <a:latin typeface="+mn-lt"/>
                <a:ea typeface="Arial Unicode MS" pitchFamily="34" charset="-128"/>
                <a:cs typeface="Arial" pitchFamily="34" charset="0"/>
              </a:rPr>
              <a:t>ganztägig, Dauer der Stadtführung ca. 1½ Std.</a:t>
            </a:r>
          </a:p>
          <a:p>
            <a:pPr hangingPunct="0">
              <a:spcBef>
                <a:spcPts val="621"/>
              </a:spcBef>
              <a:tabLst>
                <a:tab pos="0" algn="l"/>
                <a:tab pos="348824" algn="l"/>
                <a:tab pos="700939" algn="l"/>
                <a:tab pos="1053055" algn="l"/>
                <a:tab pos="1405171" algn="l"/>
                <a:tab pos="1755640" algn="l"/>
                <a:tab pos="2107755" algn="l"/>
                <a:tab pos="2459871" algn="l"/>
                <a:tab pos="2810339" algn="l"/>
                <a:tab pos="3162455" algn="l"/>
                <a:tab pos="3514570" algn="l"/>
                <a:tab pos="3865041" algn="l"/>
                <a:tab pos="4217156" algn="l"/>
                <a:tab pos="4569272" algn="l"/>
                <a:tab pos="4921387" algn="l"/>
                <a:tab pos="5271857" algn="l"/>
                <a:tab pos="5623971" algn="l"/>
                <a:tab pos="5976087" algn="l"/>
                <a:tab pos="6326557" algn="l"/>
                <a:tab pos="6678673" algn="l"/>
                <a:tab pos="7030787" algn="l"/>
              </a:tabLst>
              <a:defRPr/>
            </a:pPr>
            <a:r>
              <a:rPr lang="de-DE" sz="1300" b="1" dirty="0">
                <a:solidFill>
                  <a:srgbClr val="000000"/>
                </a:solidFill>
                <a:latin typeface="+mn-lt"/>
                <a:ea typeface="Arial Unicode MS" pitchFamily="34" charset="-128"/>
                <a:cs typeface="Arial Unicode MS" pitchFamily="34" charset="-128"/>
              </a:rPr>
              <a:t>37 € </a:t>
            </a:r>
            <a:r>
              <a:rPr lang="de-DE" sz="1200" b="1" dirty="0">
                <a:solidFill>
                  <a:srgbClr val="000000"/>
                </a:solidFill>
                <a:latin typeface="+mn-lt"/>
                <a:ea typeface="Arial Unicode MS" pitchFamily="34" charset="-128"/>
                <a:cs typeface="Arial Unicode MS" pitchFamily="34" charset="-128"/>
              </a:rPr>
              <a:t>pro Person (inkl. Reisebus)</a:t>
            </a:r>
          </a:p>
        </p:txBody>
      </p:sp>
      <p:sp>
        <p:nvSpPr>
          <p:cNvPr id="31" name="Textfeld 30"/>
          <p:cNvSpPr txBox="1"/>
          <p:nvPr/>
        </p:nvSpPr>
        <p:spPr>
          <a:xfrm>
            <a:off x="972319" y="8012583"/>
            <a:ext cx="3060698" cy="2135920"/>
          </a:xfrm>
          <a:prstGeom prst="rect">
            <a:avLst/>
          </a:prstGeom>
          <a:noFill/>
          <a:ln>
            <a:solidFill>
              <a:schemeClr val="accent6">
                <a:lumMod val="50000"/>
              </a:schemeClr>
            </a:solidFill>
          </a:ln>
          <a:effectLst>
            <a:glow rad="63500">
              <a:schemeClr val="accent6">
                <a:satMod val="175000"/>
                <a:alpha val="40000"/>
              </a:schemeClr>
            </a:glow>
          </a:effectLst>
        </p:spPr>
        <p:txBody>
          <a:bodyPr lIns="94775" tIns="67163" rIns="94775" bIns="36000">
            <a:spAutoFit/>
          </a:bodyPr>
          <a:lstStyle/>
          <a:p>
            <a:pPr hangingPunct="0">
              <a:spcBef>
                <a:spcPts val="621"/>
              </a:spcBef>
              <a:tabLst>
                <a:tab pos="0" algn="l"/>
                <a:tab pos="348824" algn="l"/>
                <a:tab pos="700939" algn="l"/>
                <a:tab pos="1053055" algn="l"/>
                <a:tab pos="1405171" algn="l"/>
                <a:tab pos="1755640" algn="l"/>
                <a:tab pos="2107755" algn="l"/>
                <a:tab pos="2459871" algn="l"/>
                <a:tab pos="2810339" algn="l"/>
                <a:tab pos="3162455" algn="l"/>
                <a:tab pos="3514570" algn="l"/>
                <a:tab pos="3865041" algn="l"/>
                <a:tab pos="4217156" algn="l"/>
                <a:tab pos="4569272" algn="l"/>
                <a:tab pos="4921387" algn="l"/>
                <a:tab pos="5271857" algn="l"/>
                <a:tab pos="5623971" algn="l"/>
                <a:tab pos="5976087" algn="l"/>
                <a:tab pos="6326557" algn="l"/>
                <a:tab pos="6678673" algn="l"/>
                <a:tab pos="7030787" algn="l"/>
              </a:tabLst>
              <a:defRPr/>
            </a:pPr>
            <a:r>
              <a:rPr lang="de-DE" sz="1400" b="1" dirty="0">
                <a:solidFill>
                  <a:schemeClr val="accent6">
                    <a:lumMod val="75000"/>
                  </a:schemeClr>
                </a:solidFill>
                <a:latin typeface="+mn-lt"/>
                <a:ea typeface="Arial Unicode MS" pitchFamily="34" charset="-128"/>
                <a:cs typeface="Arial" pitchFamily="34" charset="0"/>
              </a:rPr>
              <a:t>R11 – Stadtführung für Teens</a:t>
            </a:r>
          </a:p>
          <a:p>
            <a:pPr hangingPunct="0">
              <a:spcBef>
                <a:spcPts val="600"/>
              </a:spcBef>
              <a:tabLst>
                <a:tab pos="0" algn="l"/>
                <a:tab pos="348824" algn="l"/>
                <a:tab pos="700939" algn="l"/>
                <a:tab pos="1053055" algn="l"/>
                <a:tab pos="1405171" algn="l"/>
                <a:tab pos="1755640" algn="l"/>
                <a:tab pos="2107755" algn="l"/>
                <a:tab pos="2459871" algn="l"/>
                <a:tab pos="2810339" algn="l"/>
                <a:tab pos="3162455" algn="l"/>
                <a:tab pos="3514570" algn="l"/>
                <a:tab pos="3865041" algn="l"/>
                <a:tab pos="4217156" algn="l"/>
                <a:tab pos="4569272" algn="l"/>
                <a:tab pos="4921387" algn="l"/>
                <a:tab pos="5271857" algn="l"/>
                <a:tab pos="5623971" algn="l"/>
                <a:tab pos="5976087" algn="l"/>
                <a:tab pos="6326557" algn="l"/>
                <a:tab pos="6678673" algn="l"/>
                <a:tab pos="7030787" algn="l"/>
              </a:tabLst>
              <a:defRPr/>
            </a:pPr>
            <a:r>
              <a:rPr lang="de-DE" sz="1100" dirty="0">
                <a:latin typeface="+mn-lt"/>
                <a:ea typeface="Arial Unicode MS" pitchFamily="34" charset="-128"/>
                <a:cs typeface="Arial" pitchFamily="34" charset="0"/>
              </a:rPr>
              <a:t>Wie mag „La </a:t>
            </a:r>
            <a:r>
              <a:rPr lang="de-DE" sz="1100" dirty="0" err="1">
                <a:latin typeface="+mn-lt"/>
                <a:ea typeface="Arial Unicode MS" pitchFamily="34" charset="-128"/>
                <a:cs typeface="Arial" pitchFamily="34" charset="0"/>
              </a:rPr>
              <a:t>petite</a:t>
            </a:r>
            <a:r>
              <a:rPr lang="de-DE" sz="1100" dirty="0">
                <a:latin typeface="+mn-lt"/>
                <a:ea typeface="Arial Unicode MS" pitchFamily="34" charset="-128"/>
                <a:cs typeface="Arial" pitchFamily="34" charset="0"/>
              </a:rPr>
              <a:t> France“, das heute so male-</a:t>
            </a:r>
            <a:r>
              <a:rPr lang="de-DE" sz="1100" dirty="0" err="1">
                <a:latin typeface="+mn-lt"/>
                <a:ea typeface="Arial Unicode MS" pitchFamily="34" charset="-128"/>
                <a:cs typeface="Arial" pitchFamily="34" charset="0"/>
              </a:rPr>
              <a:t>risch</a:t>
            </a:r>
            <a:r>
              <a:rPr lang="de-DE" sz="1100" dirty="0">
                <a:latin typeface="+mn-lt"/>
                <a:ea typeface="Arial Unicode MS" pitchFamily="34" charset="-128"/>
                <a:cs typeface="Arial" pitchFamily="34" charset="0"/>
              </a:rPr>
              <a:t> wirkende Gerberviertel, wohl im Mittelalter gewesen sein? Straßburg heute  ist eine pulsier-ende Stadt, dessen Herz besonders laut rund um die berühmte Kathedrale schlägt. Eine Führung zeigt Ihnen die vielen Facetten Straßburgs. Danach bleibt Zeit zum Stadtbummel und Shoppingtour. </a:t>
            </a:r>
          </a:p>
          <a:p>
            <a:pPr hangingPunct="0">
              <a:spcBef>
                <a:spcPts val="600"/>
              </a:spcBef>
              <a:spcAft>
                <a:spcPts val="300"/>
              </a:spcAft>
              <a:tabLst>
                <a:tab pos="0" algn="l"/>
                <a:tab pos="348824" algn="l"/>
                <a:tab pos="700939" algn="l"/>
                <a:tab pos="1053055" algn="l"/>
                <a:tab pos="1405171" algn="l"/>
                <a:tab pos="1755640" algn="l"/>
                <a:tab pos="2107755" algn="l"/>
                <a:tab pos="2459871" algn="l"/>
                <a:tab pos="2810339" algn="l"/>
                <a:tab pos="3162455" algn="l"/>
                <a:tab pos="3514570" algn="l"/>
                <a:tab pos="3865041" algn="l"/>
                <a:tab pos="4217156" algn="l"/>
                <a:tab pos="4569272" algn="l"/>
                <a:tab pos="4921387" algn="l"/>
                <a:tab pos="5271857" algn="l"/>
                <a:tab pos="5623971" algn="l"/>
                <a:tab pos="5976087" algn="l"/>
                <a:tab pos="6326557" algn="l"/>
                <a:tab pos="6678673" algn="l"/>
                <a:tab pos="7030787" algn="l"/>
              </a:tabLst>
              <a:defRPr/>
            </a:pPr>
            <a:r>
              <a:rPr lang="de-DE" sz="1100" dirty="0">
                <a:latin typeface="+mn-lt"/>
                <a:ea typeface="Arial Unicode MS" pitchFamily="34" charset="-128"/>
                <a:cs typeface="Arial" pitchFamily="34" charset="0"/>
              </a:rPr>
              <a:t>ganztägig, Dauer der Stadtführung ca. 1 ½ - 2 Std.</a:t>
            </a:r>
          </a:p>
          <a:p>
            <a:pPr hangingPunct="0">
              <a:spcBef>
                <a:spcPts val="621"/>
              </a:spcBef>
              <a:tabLst>
                <a:tab pos="0" algn="l"/>
                <a:tab pos="348824" algn="l"/>
                <a:tab pos="700939" algn="l"/>
                <a:tab pos="1053055" algn="l"/>
                <a:tab pos="1405171" algn="l"/>
                <a:tab pos="1755640" algn="l"/>
                <a:tab pos="2107755" algn="l"/>
                <a:tab pos="2459871" algn="l"/>
                <a:tab pos="2810339" algn="l"/>
                <a:tab pos="3162455" algn="l"/>
                <a:tab pos="3514570" algn="l"/>
                <a:tab pos="3865041" algn="l"/>
                <a:tab pos="4217156" algn="l"/>
                <a:tab pos="4569272" algn="l"/>
                <a:tab pos="4921387" algn="l"/>
                <a:tab pos="5271857" algn="l"/>
                <a:tab pos="5623971" algn="l"/>
                <a:tab pos="5976087" algn="l"/>
                <a:tab pos="6326557" algn="l"/>
                <a:tab pos="6678673" algn="l"/>
                <a:tab pos="7030787" algn="l"/>
              </a:tabLst>
              <a:defRPr/>
            </a:pPr>
            <a:r>
              <a:rPr lang="de-DE" sz="1300" b="1" dirty="0">
                <a:solidFill>
                  <a:srgbClr val="000000"/>
                </a:solidFill>
                <a:latin typeface="+mn-lt"/>
                <a:ea typeface="Arial Unicode MS" pitchFamily="34" charset="-128"/>
                <a:cs typeface="Arial Unicode MS" pitchFamily="34" charset="-128"/>
              </a:rPr>
              <a:t>51 € </a:t>
            </a:r>
            <a:r>
              <a:rPr lang="de-DE" sz="1200" b="1" dirty="0">
                <a:solidFill>
                  <a:srgbClr val="000000"/>
                </a:solidFill>
                <a:latin typeface="+mn-lt"/>
                <a:ea typeface="Arial Unicode MS" pitchFamily="34" charset="-128"/>
                <a:cs typeface="Arial Unicode MS" pitchFamily="34" charset="-128"/>
              </a:rPr>
              <a:t>pro Person (inkl. Reisebus)</a:t>
            </a:r>
          </a:p>
        </p:txBody>
      </p:sp>
      <p:sp>
        <p:nvSpPr>
          <p:cNvPr id="32" name="Textfeld 31"/>
          <p:cNvSpPr txBox="1"/>
          <p:nvPr/>
        </p:nvSpPr>
        <p:spPr>
          <a:xfrm>
            <a:off x="4142289" y="7220495"/>
            <a:ext cx="3131638" cy="2930784"/>
          </a:xfrm>
          <a:prstGeom prst="rect">
            <a:avLst/>
          </a:prstGeom>
          <a:noFill/>
          <a:ln>
            <a:solidFill>
              <a:schemeClr val="accent6">
                <a:lumMod val="50000"/>
              </a:schemeClr>
            </a:solidFill>
          </a:ln>
          <a:effectLst>
            <a:glow rad="63500">
              <a:schemeClr val="accent6">
                <a:satMod val="175000"/>
                <a:alpha val="40000"/>
              </a:schemeClr>
            </a:glow>
          </a:effectLst>
        </p:spPr>
        <p:txBody>
          <a:bodyPr wrap="square" lIns="93600" tIns="72000" rIns="94775" bIns="36000">
            <a:spAutoFit/>
          </a:bodyPr>
          <a:lstStyle/>
          <a:p>
            <a:pPr hangingPunct="0">
              <a:spcBef>
                <a:spcPts val="621"/>
              </a:spcBef>
              <a:tabLst>
                <a:tab pos="0" algn="l"/>
                <a:tab pos="348824" algn="l"/>
                <a:tab pos="700939" algn="l"/>
                <a:tab pos="1053055" algn="l"/>
                <a:tab pos="1405171" algn="l"/>
                <a:tab pos="1755640" algn="l"/>
                <a:tab pos="2107755" algn="l"/>
                <a:tab pos="2459871" algn="l"/>
                <a:tab pos="2810339" algn="l"/>
                <a:tab pos="3162455" algn="l"/>
                <a:tab pos="3514570" algn="l"/>
                <a:tab pos="3865041" algn="l"/>
                <a:tab pos="4217156" algn="l"/>
                <a:tab pos="4569272" algn="l"/>
                <a:tab pos="4921387" algn="l"/>
                <a:tab pos="5271857" algn="l"/>
                <a:tab pos="5623971" algn="l"/>
                <a:tab pos="5976087" algn="l"/>
                <a:tab pos="6326557" algn="l"/>
                <a:tab pos="6678673" algn="l"/>
                <a:tab pos="7030787" algn="l"/>
              </a:tabLst>
              <a:defRPr/>
            </a:pPr>
            <a:r>
              <a:rPr lang="de-DE" sz="1400" b="1" dirty="0">
                <a:solidFill>
                  <a:schemeClr val="accent6">
                    <a:lumMod val="75000"/>
                  </a:schemeClr>
                </a:solidFill>
                <a:latin typeface="+mn-lt"/>
                <a:ea typeface="Arial Unicode MS" pitchFamily="34" charset="-128"/>
                <a:cs typeface="Arial" pitchFamily="34" charset="0"/>
              </a:rPr>
              <a:t>R12 – Mit dem Schiff</a:t>
            </a:r>
          </a:p>
          <a:p>
            <a:pPr hangingPunct="0">
              <a:spcBef>
                <a:spcPts val="300"/>
              </a:spcBef>
              <a:tabLst>
                <a:tab pos="0" algn="l"/>
                <a:tab pos="348824" algn="l"/>
                <a:tab pos="700939" algn="l"/>
                <a:tab pos="1053055" algn="l"/>
                <a:tab pos="1405171" algn="l"/>
                <a:tab pos="1755640" algn="l"/>
                <a:tab pos="2107755" algn="l"/>
                <a:tab pos="2459871" algn="l"/>
                <a:tab pos="2810339" algn="l"/>
                <a:tab pos="3162455" algn="l"/>
                <a:tab pos="3514570" algn="l"/>
                <a:tab pos="3865041" algn="l"/>
                <a:tab pos="4217156" algn="l"/>
                <a:tab pos="4569272" algn="l"/>
                <a:tab pos="4921387" algn="l"/>
                <a:tab pos="5271857" algn="l"/>
                <a:tab pos="5623971" algn="l"/>
                <a:tab pos="5976087" algn="l"/>
                <a:tab pos="6326557" algn="l"/>
                <a:tab pos="6678673" algn="l"/>
                <a:tab pos="7030787" algn="l"/>
              </a:tabLst>
              <a:defRPr/>
            </a:pPr>
            <a:r>
              <a:rPr lang="de-DE" sz="1100" dirty="0">
                <a:latin typeface="+mn-lt"/>
                <a:ea typeface="Arial Unicode MS" pitchFamily="34" charset="-128"/>
                <a:cs typeface="Arial" pitchFamily="34" charset="0"/>
              </a:rPr>
              <a:t>Straßburgs Altstadt ist eine Insel. Was gibt es Schöneres als rund um diese Insel zu schippern und dabei viel Wissenswertes zu hören? Mit dem Audio-Guide ausgestattet ist das herrlich  relaxt und interessant zugleich.  Danach können Sie noch die malerische Altstadt besichtigen.</a:t>
            </a:r>
          </a:p>
          <a:p>
            <a:pPr hangingPunct="0">
              <a:spcBef>
                <a:spcPts val="0"/>
              </a:spcBef>
              <a:tabLst>
                <a:tab pos="0" algn="l"/>
                <a:tab pos="348824" algn="l"/>
                <a:tab pos="700939" algn="l"/>
                <a:tab pos="1053055" algn="l"/>
                <a:tab pos="1405171" algn="l"/>
                <a:tab pos="1755640" algn="l"/>
                <a:tab pos="2107755" algn="l"/>
                <a:tab pos="2459871" algn="l"/>
                <a:tab pos="2810339" algn="l"/>
                <a:tab pos="3162455" algn="l"/>
                <a:tab pos="3514570" algn="l"/>
                <a:tab pos="3865041" algn="l"/>
                <a:tab pos="4217156" algn="l"/>
                <a:tab pos="4569272" algn="l"/>
                <a:tab pos="4921387" algn="l"/>
                <a:tab pos="5271857" algn="l"/>
                <a:tab pos="5623971" algn="l"/>
                <a:tab pos="5976087" algn="l"/>
                <a:tab pos="6326557" algn="l"/>
                <a:tab pos="6678673" algn="l"/>
                <a:tab pos="7030787" algn="l"/>
              </a:tabLst>
              <a:defRPr/>
            </a:pPr>
            <a:r>
              <a:rPr lang="de-DE" sz="1100" dirty="0">
                <a:latin typeface="+mn-lt"/>
                <a:ea typeface="Arial Unicode MS" pitchFamily="34" charset="-128"/>
                <a:cs typeface="Arial" pitchFamily="34" charset="0"/>
              </a:rPr>
              <a:t>ganztägig, Dauer der Rundfahrt ca. 1 Std</a:t>
            </a:r>
          </a:p>
          <a:p>
            <a:pPr hangingPunct="0">
              <a:spcBef>
                <a:spcPts val="300"/>
              </a:spcBef>
              <a:tabLst>
                <a:tab pos="0" algn="l"/>
                <a:tab pos="348824" algn="l"/>
                <a:tab pos="700939" algn="l"/>
                <a:tab pos="1053055" algn="l"/>
                <a:tab pos="1405171" algn="l"/>
                <a:tab pos="1755640" algn="l"/>
                <a:tab pos="2107755" algn="l"/>
                <a:tab pos="2459871" algn="l"/>
                <a:tab pos="2810339" algn="l"/>
                <a:tab pos="3162455" algn="l"/>
                <a:tab pos="3514570" algn="l"/>
                <a:tab pos="3865041" algn="l"/>
                <a:tab pos="4217156" algn="l"/>
                <a:tab pos="4569272" algn="l"/>
                <a:tab pos="4921387" algn="l"/>
                <a:tab pos="5271857" algn="l"/>
                <a:tab pos="5623971" algn="l"/>
                <a:tab pos="5976087" algn="l"/>
                <a:tab pos="6326557" algn="l"/>
                <a:tab pos="6678673" algn="l"/>
                <a:tab pos="7030787" algn="l"/>
              </a:tabLst>
              <a:defRPr/>
            </a:pPr>
            <a:endParaRPr lang="de-DE" sz="1050" dirty="0">
              <a:latin typeface="+mn-lt"/>
              <a:ea typeface="Arial Unicode MS" pitchFamily="34" charset="-128"/>
              <a:cs typeface="Arial" pitchFamily="34" charset="0"/>
            </a:endParaRPr>
          </a:p>
          <a:p>
            <a:pPr hangingPunct="0">
              <a:spcBef>
                <a:spcPts val="300"/>
              </a:spcBef>
              <a:tabLst>
                <a:tab pos="0" algn="l"/>
                <a:tab pos="348824" algn="l"/>
                <a:tab pos="700939" algn="l"/>
                <a:tab pos="1053055" algn="l"/>
                <a:tab pos="1405171" algn="l"/>
                <a:tab pos="1755640" algn="l"/>
                <a:tab pos="2107755" algn="l"/>
                <a:tab pos="2459871" algn="l"/>
                <a:tab pos="2810339" algn="l"/>
                <a:tab pos="3162455" algn="l"/>
                <a:tab pos="3514570" algn="l"/>
                <a:tab pos="3865041" algn="l"/>
                <a:tab pos="4217156" algn="l"/>
                <a:tab pos="4569272" algn="l"/>
                <a:tab pos="4921387" algn="l"/>
                <a:tab pos="5271857" algn="l"/>
                <a:tab pos="5623971" algn="l"/>
                <a:tab pos="5976087" algn="l"/>
                <a:tab pos="6326557" algn="l"/>
                <a:tab pos="6678673" algn="l"/>
                <a:tab pos="7030787" algn="l"/>
              </a:tabLst>
              <a:defRPr/>
            </a:pPr>
            <a:endParaRPr lang="de-DE" sz="1400" dirty="0">
              <a:latin typeface="+mn-lt"/>
              <a:ea typeface="Arial Unicode MS" pitchFamily="34" charset="-128"/>
              <a:cs typeface="Arial" pitchFamily="34" charset="0"/>
            </a:endParaRPr>
          </a:p>
          <a:p>
            <a:pPr hangingPunct="0">
              <a:spcBef>
                <a:spcPts val="300"/>
              </a:spcBef>
              <a:tabLst>
                <a:tab pos="0" algn="l"/>
                <a:tab pos="348824" algn="l"/>
                <a:tab pos="700939" algn="l"/>
                <a:tab pos="1053055" algn="l"/>
                <a:tab pos="1405171" algn="l"/>
                <a:tab pos="1755640" algn="l"/>
                <a:tab pos="2107755" algn="l"/>
                <a:tab pos="2459871" algn="l"/>
                <a:tab pos="2810339" algn="l"/>
                <a:tab pos="3162455" algn="l"/>
                <a:tab pos="3514570" algn="l"/>
                <a:tab pos="3865041" algn="l"/>
                <a:tab pos="4217156" algn="l"/>
                <a:tab pos="4569272" algn="l"/>
                <a:tab pos="4921387" algn="l"/>
                <a:tab pos="5271857" algn="l"/>
                <a:tab pos="5623971" algn="l"/>
                <a:tab pos="5976087" algn="l"/>
                <a:tab pos="6326557" algn="l"/>
                <a:tab pos="6678673" algn="l"/>
                <a:tab pos="7030787" algn="l"/>
              </a:tabLst>
              <a:defRPr/>
            </a:pPr>
            <a:endParaRPr lang="de-DE" sz="900" dirty="0">
              <a:latin typeface="+mn-lt"/>
              <a:ea typeface="Arial Unicode MS" pitchFamily="34" charset="-128"/>
              <a:cs typeface="Arial" pitchFamily="34" charset="0"/>
            </a:endParaRPr>
          </a:p>
          <a:p>
            <a:pPr hangingPunct="0">
              <a:spcBef>
                <a:spcPts val="300"/>
              </a:spcBef>
              <a:tabLst>
                <a:tab pos="0" algn="l"/>
                <a:tab pos="348824" algn="l"/>
                <a:tab pos="700939" algn="l"/>
                <a:tab pos="1053055" algn="l"/>
                <a:tab pos="1405171" algn="l"/>
                <a:tab pos="1755640" algn="l"/>
                <a:tab pos="2107755" algn="l"/>
                <a:tab pos="2459871" algn="l"/>
                <a:tab pos="2810339" algn="l"/>
                <a:tab pos="3162455" algn="l"/>
                <a:tab pos="3514570" algn="l"/>
                <a:tab pos="3865041" algn="l"/>
                <a:tab pos="4217156" algn="l"/>
                <a:tab pos="4569272" algn="l"/>
                <a:tab pos="4921387" algn="l"/>
                <a:tab pos="5271857" algn="l"/>
                <a:tab pos="5623971" algn="l"/>
                <a:tab pos="5976087" algn="l"/>
                <a:tab pos="6326557" algn="l"/>
                <a:tab pos="6678673" algn="l"/>
                <a:tab pos="7030787" algn="l"/>
              </a:tabLst>
              <a:defRPr/>
            </a:pPr>
            <a:endParaRPr lang="de-DE" sz="700" dirty="0">
              <a:latin typeface="+mn-lt"/>
              <a:ea typeface="Arial Unicode MS" pitchFamily="34" charset="-128"/>
              <a:cs typeface="Arial" pitchFamily="34" charset="0"/>
            </a:endParaRPr>
          </a:p>
          <a:p>
            <a:pPr hangingPunct="0">
              <a:spcBef>
                <a:spcPts val="300"/>
              </a:spcBef>
              <a:tabLst>
                <a:tab pos="0" algn="l"/>
                <a:tab pos="348824" algn="l"/>
                <a:tab pos="700939" algn="l"/>
                <a:tab pos="1053055" algn="l"/>
                <a:tab pos="1405171" algn="l"/>
                <a:tab pos="1755640" algn="l"/>
                <a:tab pos="2107755" algn="l"/>
                <a:tab pos="2459871" algn="l"/>
                <a:tab pos="2810339" algn="l"/>
                <a:tab pos="3162455" algn="l"/>
                <a:tab pos="3514570" algn="l"/>
                <a:tab pos="3865041" algn="l"/>
                <a:tab pos="4217156" algn="l"/>
                <a:tab pos="4569272" algn="l"/>
                <a:tab pos="4921387" algn="l"/>
                <a:tab pos="5271857" algn="l"/>
                <a:tab pos="5623971" algn="l"/>
                <a:tab pos="5976087" algn="l"/>
                <a:tab pos="6326557" algn="l"/>
                <a:tab pos="6678673" algn="l"/>
                <a:tab pos="7030787" algn="l"/>
              </a:tabLst>
              <a:defRPr/>
            </a:pPr>
            <a:endParaRPr lang="de-DE" sz="800" dirty="0">
              <a:latin typeface="+mn-lt"/>
              <a:ea typeface="Arial Unicode MS" pitchFamily="34" charset="-128"/>
              <a:cs typeface="Arial" pitchFamily="34" charset="0"/>
            </a:endParaRPr>
          </a:p>
          <a:p>
            <a:pPr hangingPunct="0">
              <a:spcBef>
                <a:spcPts val="300"/>
              </a:spcBef>
              <a:tabLst>
                <a:tab pos="0" algn="l"/>
                <a:tab pos="348824" algn="l"/>
                <a:tab pos="700939" algn="l"/>
                <a:tab pos="1053055" algn="l"/>
                <a:tab pos="1405171" algn="l"/>
                <a:tab pos="1755640" algn="l"/>
                <a:tab pos="2107755" algn="l"/>
                <a:tab pos="2459871" algn="l"/>
                <a:tab pos="2810339" algn="l"/>
                <a:tab pos="3162455" algn="l"/>
                <a:tab pos="3514570" algn="l"/>
                <a:tab pos="3865041" algn="l"/>
                <a:tab pos="4217156" algn="l"/>
                <a:tab pos="4569272" algn="l"/>
                <a:tab pos="4921387" algn="l"/>
                <a:tab pos="5271857" algn="l"/>
                <a:tab pos="5623971" algn="l"/>
                <a:tab pos="5976087" algn="l"/>
                <a:tab pos="6326557" algn="l"/>
                <a:tab pos="6678673" algn="l"/>
                <a:tab pos="7030787" algn="l"/>
              </a:tabLst>
              <a:defRPr/>
            </a:pPr>
            <a:endParaRPr lang="de-DE" sz="1100" dirty="0">
              <a:latin typeface="+mn-lt"/>
              <a:ea typeface="Arial Unicode MS" pitchFamily="34" charset="-128"/>
              <a:cs typeface="Arial" pitchFamily="34" charset="0"/>
            </a:endParaRPr>
          </a:p>
          <a:p>
            <a:pPr hangingPunct="0">
              <a:spcBef>
                <a:spcPts val="0"/>
              </a:spcBef>
              <a:tabLst>
                <a:tab pos="0" algn="l"/>
                <a:tab pos="348824" algn="l"/>
                <a:tab pos="700939" algn="l"/>
                <a:tab pos="1053055" algn="l"/>
                <a:tab pos="1405171" algn="l"/>
                <a:tab pos="1755640" algn="l"/>
                <a:tab pos="2107755" algn="l"/>
                <a:tab pos="2459871" algn="l"/>
                <a:tab pos="2810339" algn="l"/>
                <a:tab pos="3162455" algn="l"/>
                <a:tab pos="3514570" algn="l"/>
                <a:tab pos="3865041" algn="l"/>
                <a:tab pos="4217156" algn="l"/>
                <a:tab pos="4569272" algn="l"/>
                <a:tab pos="4921387" algn="l"/>
                <a:tab pos="5271857" algn="l"/>
                <a:tab pos="5623971" algn="l"/>
                <a:tab pos="5976087" algn="l"/>
                <a:tab pos="6326557" algn="l"/>
                <a:tab pos="6678673" algn="l"/>
                <a:tab pos="7030787" algn="l"/>
              </a:tabLst>
              <a:defRPr/>
            </a:pPr>
            <a:r>
              <a:rPr lang="de-DE" sz="1300" b="1" dirty="0">
                <a:latin typeface="+mn-lt"/>
                <a:ea typeface="Arial Unicode MS" pitchFamily="34" charset="-128"/>
                <a:cs typeface="Arial" pitchFamily="34" charset="0"/>
              </a:rPr>
              <a:t>56 € </a:t>
            </a:r>
            <a:r>
              <a:rPr lang="de-DE" sz="1200" b="1" dirty="0">
                <a:latin typeface="+mn-lt"/>
                <a:ea typeface="Arial Unicode MS" pitchFamily="34" charset="-128"/>
                <a:cs typeface="Arial" pitchFamily="34" charset="0"/>
              </a:rPr>
              <a:t>pro Person (inkl. Bus und Schiff)</a:t>
            </a:r>
          </a:p>
        </p:txBody>
      </p:sp>
      <p:pic>
        <p:nvPicPr>
          <p:cNvPr id="9245" name="Picture 2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72319" y="7220495"/>
            <a:ext cx="1350681" cy="719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46" name="Picture 2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88543" y="7220495"/>
            <a:ext cx="1085189" cy="7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47" name="Picture 26"/>
          <p:cNvPicPr>
            <a:picLocks noChangeAspect="1" noChangeArrowheads="1"/>
          </p:cNvPicPr>
          <p:nvPr/>
        </p:nvPicPr>
        <p:blipFill rotWithShape="1">
          <a:blip r:embed="rId10">
            <a:extLst>
              <a:ext uri="{28A0092B-C50C-407E-A947-70E740481C1C}">
                <a14:useLocalDpi xmlns:a14="http://schemas.microsoft.com/office/drawing/2010/main" val="0"/>
              </a:ext>
            </a:extLst>
          </a:blip>
          <a:srcRect l="12950" r="12564"/>
          <a:stretch/>
        </p:blipFill>
        <p:spPr bwMode="auto">
          <a:xfrm>
            <a:off x="2236068" y="7220495"/>
            <a:ext cx="752475" cy="719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730"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38337" y="10226863"/>
            <a:ext cx="1470686" cy="30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2"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142289" y="6368542"/>
            <a:ext cx="619526" cy="3425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964881" y="6368542"/>
            <a:ext cx="615950" cy="3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5" name="Picture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828977" y="6369816"/>
            <a:ext cx="615950" cy="3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6" name="Picture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621065" y="6368542"/>
            <a:ext cx="615950" cy="3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Textfeld 32"/>
          <p:cNvSpPr txBox="1"/>
          <p:nvPr/>
        </p:nvSpPr>
        <p:spPr>
          <a:xfrm>
            <a:off x="3276575" y="10230023"/>
            <a:ext cx="1090225" cy="230832"/>
          </a:xfrm>
          <a:prstGeom prst="rect">
            <a:avLst/>
          </a:prstGeom>
          <a:noFill/>
        </p:spPr>
        <p:txBody>
          <a:bodyPr wrap="square" rtlCol="0">
            <a:spAutoFit/>
          </a:bodyPr>
          <a:lstStyle/>
          <a:p>
            <a:pPr algn="ctr"/>
            <a:r>
              <a:rPr lang="de-DE" sz="900" dirty="0"/>
              <a:t>Seite  8 </a:t>
            </a:r>
          </a:p>
        </p:txBody>
      </p:sp>
      <p:pic>
        <p:nvPicPr>
          <p:cNvPr id="2" name="Grafik 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123155" y="4293428"/>
            <a:ext cx="2657475" cy="1762125"/>
          </a:xfrm>
          <a:prstGeom prst="rect">
            <a:avLst/>
          </a:prstGeom>
        </p:spPr>
      </p:pic>
      <p:sp>
        <p:nvSpPr>
          <p:cNvPr id="30" name="Textfeld 29"/>
          <p:cNvSpPr txBox="1"/>
          <p:nvPr/>
        </p:nvSpPr>
        <p:spPr>
          <a:xfrm>
            <a:off x="4117994" y="1938083"/>
            <a:ext cx="3096000" cy="2660813"/>
          </a:xfrm>
          <a:prstGeom prst="rect">
            <a:avLst/>
          </a:prstGeom>
          <a:noFill/>
          <a:ln>
            <a:solidFill>
              <a:schemeClr val="accent6">
                <a:lumMod val="50000"/>
              </a:schemeClr>
            </a:solidFill>
          </a:ln>
          <a:effectLst>
            <a:glow rad="63500">
              <a:schemeClr val="accent6">
                <a:satMod val="175000"/>
                <a:alpha val="40000"/>
              </a:schemeClr>
            </a:glow>
          </a:effectLst>
        </p:spPr>
        <p:txBody>
          <a:bodyPr wrap="square" lIns="94775" tIns="72000" rIns="94775" bIns="18000">
            <a:spAutoFit/>
          </a:bodyPr>
          <a:lstStyle/>
          <a:p>
            <a:pPr hangingPunct="0">
              <a:spcBef>
                <a:spcPts val="1200"/>
              </a:spcBef>
              <a:defRPr/>
            </a:pPr>
            <a:r>
              <a:rPr lang="de-DE" sz="1400" b="1" dirty="0">
                <a:solidFill>
                  <a:schemeClr val="accent6">
                    <a:lumMod val="75000"/>
                  </a:schemeClr>
                </a:solidFill>
                <a:latin typeface="+mn-lt"/>
                <a:ea typeface="Arial Unicode MS" pitchFamily="34" charset="-128"/>
                <a:cs typeface="Arial" pitchFamily="34" charset="0"/>
              </a:rPr>
              <a:t>R13 – </a:t>
            </a:r>
            <a:r>
              <a:rPr lang="de-DE" sz="1400" b="1" dirty="0">
                <a:solidFill>
                  <a:schemeClr val="accent6">
                    <a:lumMod val="75000"/>
                  </a:schemeClr>
                </a:solidFill>
                <a:latin typeface="+mn-lt"/>
                <a:ea typeface="Arial Unicode MS" pitchFamily="34" charset="-128"/>
                <a:cs typeface="Arial" charset="0"/>
              </a:rPr>
              <a:t>Schauinsland mit Bergwerk</a:t>
            </a:r>
          </a:p>
          <a:p>
            <a:pPr>
              <a:spcBef>
                <a:spcPts val="311"/>
              </a:spcBef>
              <a:defRPr/>
            </a:pPr>
            <a:endParaRPr lang="de-DE" altLang="de-DE" sz="1100" dirty="0">
              <a:solidFill>
                <a:srgbClr val="000000"/>
              </a:solidFill>
              <a:latin typeface="+mn-lt"/>
              <a:ea typeface="Arial Unicode MS" pitchFamily="34" charset="-128"/>
              <a:cs typeface="Arial" pitchFamily="34" charset="0"/>
            </a:endParaRPr>
          </a:p>
          <a:p>
            <a:pPr>
              <a:spcBef>
                <a:spcPts val="311"/>
              </a:spcBef>
              <a:defRPr/>
            </a:pPr>
            <a:endParaRPr lang="de-DE" altLang="de-DE" sz="1100" dirty="0">
              <a:solidFill>
                <a:srgbClr val="000000"/>
              </a:solidFill>
              <a:latin typeface="+mn-lt"/>
              <a:ea typeface="Arial Unicode MS" pitchFamily="34" charset="-128"/>
              <a:cs typeface="Arial" pitchFamily="34" charset="0"/>
            </a:endParaRPr>
          </a:p>
          <a:p>
            <a:pPr>
              <a:spcBef>
                <a:spcPts val="311"/>
              </a:spcBef>
              <a:defRPr/>
            </a:pPr>
            <a:endParaRPr lang="de-DE" altLang="de-DE" sz="1100" dirty="0">
              <a:solidFill>
                <a:srgbClr val="000000"/>
              </a:solidFill>
              <a:latin typeface="+mn-lt"/>
              <a:ea typeface="Arial Unicode MS" pitchFamily="34" charset="-128"/>
              <a:cs typeface="Arial" pitchFamily="34" charset="0"/>
            </a:endParaRPr>
          </a:p>
          <a:p>
            <a:pPr>
              <a:spcBef>
                <a:spcPts val="311"/>
              </a:spcBef>
              <a:defRPr/>
            </a:pPr>
            <a:endParaRPr lang="de-DE" altLang="de-DE" sz="1100" dirty="0">
              <a:solidFill>
                <a:srgbClr val="000000"/>
              </a:solidFill>
              <a:latin typeface="+mn-lt"/>
              <a:ea typeface="Arial Unicode MS" pitchFamily="34" charset="-128"/>
              <a:cs typeface="Arial" pitchFamily="34" charset="0"/>
            </a:endParaRPr>
          </a:p>
          <a:p>
            <a:pPr>
              <a:spcBef>
                <a:spcPts val="311"/>
              </a:spcBef>
              <a:defRPr/>
            </a:pPr>
            <a:endParaRPr lang="de-DE" altLang="de-DE" sz="1100" dirty="0">
              <a:solidFill>
                <a:srgbClr val="000000"/>
              </a:solidFill>
              <a:latin typeface="+mn-lt"/>
              <a:ea typeface="Arial Unicode MS" pitchFamily="34" charset="-128"/>
              <a:cs typeface="Arial" pitchFamily="34" charset="0"/>
            </a:endParaRPr>
          </a:p>
          <a:p>
            <a:pPr>
              <a:spcBef>
                <a:spcPts val="311"/>
              </a:spcBef>
              <a:defRPr/>
            </a:pPr>
            <a:endParaRPr lang="de-DE" altLang="de-DE" sz="1100" dirty="0">
              <a:solidFill>
                <a:srgbClr val="000000"/>
              </a:solidFill>
              <a:latin typeface="+mn-lt"/>
              <a:ea typeface="Arial Unicode MS" pitchFamily="34" charset="-128"/>
              <a:cs typeface="Arial" pitchFamily="34" charset="0"/>
            </a:endParaRPr>
          </a:p>
          <a:p>
            <a:pPr>
              <a:spcBef>
                <a:spcPts val="311"/>
              </a:spcBef>
              <a:defRPr/>
            </a:pPr>
            <a:r>
              <a:rPr lang="de-DE" altLang="de-DE" sz="1100" dirty="0">
                <a:solidFill>
                  <a:schemeClr val="bg1"/>
                </a:solidFill>
                <a:latin typeface="+mn-lt"/>
                <a:ea typeface="Arial Unicode MS" pitchFamily="34" charset="-128"/>
                <a:cs typeface="Arial" pitchFamily="34" charset="0"/>
              </a:rPr>
              <a:t>Fahrt mit der Gondel auf den </a:t>
            </a:r>
            <a:r>
              <a:rPr lang="de-DE" altLang="de-DE" sz="1100" dirty="0" err="1">
                <a:solidFill>
                  <a:schemeClr val="bg1"/>
                </a:solidFill>
                <a:latin typeface="+mn-lt"/>
                <a:ea typeface="Arial Unicode MS" pitchFamily="34" charset="-128"/>
                <a:cs typeface="Arial" pitchFamily="34" charset="0"/>
              </a:rPr>
              <a:t>Schauinsland</a:t>
            </a:r>
            <a:r>
              <a:rPr lang="de-DE" altLang="de-DE" sz="1100" dirty="0">
                <a:solidFill>
                  <a:schemeClr val="bg1"/>
                </a:solidFill>
                <a:latin typeface="+mn-lt"/>
                <a:ea typeface="Arial Unicode MS" pitchFamily="34" charset="-128"/>
                <a:cs typeface="Arial" pitchFamily="34" charset="0"/>
              </a:rPr>
              <a:t>.</a:t>
            </a:r>
          </a:p>
          <a:p>
            <a:pPr>
              <a:spcBef>
                <a:spcPts val="311"/>
              </a:spcBef>
              <a:defRPr/>
            </a:pPr>
            <a:r>
              <a:rPr lang="de-DE" altLang="de-DE" sz="1100" dirty="0">
                <a:solidFill>
                  <a:schemeClr val="bg1"/>
                </a:solidFill>
                <a:latin typeface="+mn-lt"/>
                <a:ea typeface="Arial Unicode MS" pitchFamily="34" charset="-128"/>
                <a:cs typeface="Arial" pitchFamily="34" charset="0"/>
              </a:rPr>
              <a:t>Besuch des Bergwerks mit Führung. </a:t>
            </a:r>
            <a:endParaRPr lang="de-DE" altLang="de-DE" sz="1400" dirty="0">
              <a:solidFill>
                <a:schemeClr val="bg1"/>
              </a:solidFill>
              <a:latin typeface="+mn-lt"/>
              <a:ea typeface="Arial Unicode MS" pitchFamily="34" charset="-128"/>
              <a:cs typeface="Arial" pitchFamily="34" charset="0"/>
            </a:endParaRPr>
          </a:p>
          <a:p>
            <a:pPr>
              <a:spcBef>
                <a:spcPts val="311"/>
              </a:spcBef>
              <a:defRPr/>
            </a:pPr>
            <a:endParaRPr lang="de-DE" altLang="de-DE" sz="400" dirty="0">
              <a:solidFill>
                <a:schemeClr val="bg1"/>
              </a:solidFill>
              <a:latin typeface="+mn-lt"/>
              <a:ea typeface="Arial Unicode MS" pitchFamily="34" charset="-128"/>
              <a:cs typeface="Arial" pitchFamily="34" charset="0"/>
            </a:endParaRPr>
          </a:p>
          <a:p>
            <a:pPr>
              <a:spcBef>
                <a:spcPts val="311"/>
              </a:spcBef>
              <a:defRPr/>
            </a:pPr>
            <a:r>
              <a:rPr lang="de-DE" altLang="de-DE" sz="1100" dirty="0">
                <a:solidFill>
                  <a:srgbClr val="000000"/>
                </a:solidFill>
                <a:latin typeface="+mn-lt"/>
                <a:ea typeface="Arial Unicode MS" pitchFamily="34" charset="-128"/>
                <a:cs typeface="Arial" pitchFamily="34" charset="0"/>
              </a:rPr>
              <a:t>Anschließend Wandern auf dem </a:t>
            </a:r>
            <a:r>
              <a:rPr lang="de-DE" altLang="de-DE" sz="1100" dirty="0" err="1">
                <a:solidFill>
                  <a:srgbClr val="000000"/>
                </a:solidFill>
                <a:latin typeface="+mn-lt"/>
                <a:ea typeface="Arial Unicode MS" pitchFamily="34" charset="-128"/>
                <a:cs typeface="Arial" pitchFamily="34" charset="0"/>
              </a:rPr>
              <a:t>Schauinsland</a:t>
            </a:r>
            <a:r>
              <a:rPr lang="de-DE" altLang="de-DE" sz="1100" dirty="0">
                <a:solidFill>
                  <a:srgbClr val="000000"/>
                </a:solidFill>
                <a:latin typeface="+mn-lt"/>
                <a:ea typeface="Arial Unicode MS" pitchFamily="34" charset="-128"/>
                <a:cs typeface="Arial" pitchFamily="34" charset="0"/>
              </a:rPr>
              <a:t> oder Stadtbummel durch Freiburg.</a:t>
            </a:r>
          </a:p>
          <a:p>
            <a:pPr>
              <a:spcAft>
                <a:spcPts val="600"/>
              </a:spcAft>
              <a:defRPr/>
            </a:pPr>
            <a:r>
              <a:rPr lang="de-DE" altLang="de-DE" sz="1300" b="1" dirty="0">
                <a:solidFill>
                  <a:srgbClr val="000000"/>
                </a:solidFill>
                <a:latin typeface="+mn-lt"/>
                <a:ea typeface="Arial Unicode MS" pitchFamily="34" charset="-128"/>
                <a:cs typeface="Arial Unicode MS" pitchFamily="34" charset="-128"/>
              </a:rPr>
              <a:t>R13–32 € </a:t>
            </a:r>
            <a:r>
              <a:rPr lang="de-DE" altLang="de-DE" sz="1400" b="1" dirty="0">
                <a:solidFill>
                  <a:srgbClr val="000000"/>
                </a:solidFill>
                <a:latin typeface="+mn-lt"/>
                <a:ea typeface="Arial Unicode MS" pitchFamily="34" charset="-128"/>
                <a:cs typeface="Arial Unicode MS" pitchFamily="34" charset="-128"/>
              </a:rPr>
              <a:t>pro Person </a:t>
            </a:r>
            <a:r>
              <a:rPr lang="de-DE" sz="1400" b="1" dirty="0">
                <a:solidFill>
                  <a:srgbClr val="000000"/>
                </a:solidFill>
                <a:latin typeface="+mn-lt"/>
                <a:ea typeface="Arial Unicode MS" pitchFamily="34" charset="-128"/>
                <a:cs typeface="Arial Unicode MS" pitchFamily="34" charset="-128"/>
              </a:rPr>
              <a:t>- </a:t>
            </a:r>
            <a:r>
              <a:rPr lang="de-DE" sz="1000" b="1" dirty="0">
                <a:solidFill>
                  <a:srgbClr val="000000"/>
                </a:solidFill>
                <a:latin typeface="+mn-lt"/>
                <a:ea typeface="Arial Unicode MS" pitchFamily="34" charset="-128"/>
                <a:cs typeface="Arial Unicode MS" pitchFamily="34" charset="-128"/>
              </a:rPr>
              <a:t>inkl. ÖPNV und Seilbahn</a:t>
            </a: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3" name="Picture 3" descr="C:\Users\trudi.rothenbaecher\AppData\Local\Microsoft\Windows\INetCache\Content.Outlook\BAYBJH66\Canoe1.JPG"/>
          <p:cNvPicPr>
            <a:picLocks noChangeAspect="1" noChangeArrowheads="1"/>
          </p:cNvPicPr>
          <p:nvPr/>
        </p:nvPicPr>
        <p:blipFill rotWithShape="1">
          <a:blip r:embed="rId3">
            <a:extLst>
              <a:ext uri="{28A0092B-C50C-407E-A947-70E740481C1C}">
                <a14:useLocalDpi xmlns:a14="http://schemas.microsoft.com/office/drawing/2010/main" val="0"/>
              </a:ext>
            </a:extLst>
          </a:blip>
          <a:srcRect l="1632" t="52156" r="1201" b="13202"/>
          <a:stretch/>
        </p:blipFill>
        <p:spPr bwMode="auto">
          <a:xfrm>
            <a:off x="901023" y="3867150"/>
            <a:ext cx="6444000" cy="168733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8" name="Textfeld 17"/>
          <p:cNvSpPr txBox="1"/>
          <p:nvPr/>
        </p:nvSpPr>
        <p:spPr>
          <a:xfrm>
            <a:off x="827857" y="1744811"/>
            <a:ext cx="6508800" cy="3809673"/>
          </a:xfrm>
          <a:prstGeom prst="rect">
            <a:avLst/>
          </a:prstGeom>
          <a:noFill/>
          <a:ln>
            <a:solidFill>
              <a:schemeClr val="tx2">
                <a:lumMod val="75000"/>
              </a:schemeClr>
            </a:solidFill>
          </a:ln>
          <a:effectLst>
            <a:glow rad="63500">
              <a:schemeClr val="accent1">
                <a:satMod val="175000"/>
                <a:alpha val="40000"/>
              </a:schemeClr>
            </a:glow>
          </a:effectLst>
        </p:spPr>
        <p:txBody>
          <a:bodyPr wrap="square" lIns="94775" tIns="108000" rIns="93600" bIns="72000">
            <a:noAutofit/>
          </a:bodyPr>
          <a:lstStyle/>
          <a:p>
            <a:pPr algn="ctr" hangingPunct="0">
              <a:lnSpc>
                <a:spcPts val="900"/>
              </a:lnSpc>
              <a:spcBef>
                <a:spcPts val="621"/>
              </a:spcBef>
              <a:tabLst>
                <a:tab pos="0" algn="l"/>
                <a:tab pos="348824" algn="l"/>
                <a:tab pos="700939" algn="l"/>
                <a:tab pos="1053055" algn="l"/>
                <a:tab pos="1405171" algn="l"/>
                <a:tab pos="1755640" algn="l"/>
                <a:tab pos="2107755" algn="l"/>
                <a:tab pos="2459871" algn="l"/>
                <a:tab pos="2810339" algn="l"/>
                <a:tab pos="3162455" algn="l"/>
                <a:tab pos="3514570" algn="l"/>
                <a:tab pos="3865041" algn="l"/>
                <a:tab pos="4217156" algn="l"/>
                <a:tab pos="4569272" algn="l"/>
                <a:tab pos="4921387" algn="l"/>
                <a:tab pos="5271857" algn="l"/>
                <a:tab pos="5623971" algn="l"/>
                <a:tab pos="5976087" algn="l"/>
                <a:tab pos="6326557" algn="l"/>
                <a:tab pos="6678673" algn="l"/>
                <a:tab pos="7030787" algn="l"/>
              </a:tabLst>
              <a:defRPr/>
            </a:pPr>
            <a:endParaRPr lang="de-DE" sz="1400" b="1" dirty="0">
              <a:solidFill>
                <a:srgbClr val="2018BA"/>
              </a:solidFill>
              <a:ea typeface="Arial Unicode MS" pitchFamily="34" charset="-128"/>
              <a:cs typeface="Arial" pitchFamily="34" charset="0"/>
            </a:endParaRPr>
          </a:p>
          <a:p>
            <a:pPr algn="ctr" hangingPunct="0">
              <a:lnSpc>
                <a:spcPts val="900"/>
              </a:lnSpc>
              <a:spcBef>
                <a:spcPts val="621"/>
              </a:spcBef>
              <a:tabLst>
                <a:tab pos="0" algn="l"/>
                <a:tab pos="348824" algn="l"/>
                <a:tab pos="700939" algn="l"/>
                <a:tab pos="1053055" algn="l"/>
                <a:tab pos="1405171" algn="l"/>
                <a:tab pos="1755640" algn="l"/>
                <a:tab pos="2107755" algn="l"/>
                <a:tab pos="2459871" algn="l"/>
                <a:tab pos="2810339" algn="l"/>
                <a:tab pos="3162455" algn="l"/>
                <a:tab pos="3514570" algn="l"/>
                <a:tab pos="3865041" algn="l"/>
                <a:tab pos="4217156" algn="l"/>
                <a:tab pos="4569272" algn="l"/>
                <a:tab pos="4921387" algn="l"/>
                <a:tab pos="5271857" algn="l"/>
                <a:tab pos="5623971" algn="l"/>
                <a:tab pos="5976087" algn="l"/>
                <a:tab pos="6326557" algn="l"/>
                <a:tab pos="6678673" algn="l"/>
                <a:tab pos="7030787" algn="l"/>
              </a:tabLst>
              <a:defRPr/>
            </a:pPr>
            <a:r>
              <a:rPr lang="de-DE" sz="1400" b="1" dirty="0">
                <a:solidFill>
                  <a:srgbClr val="2018BA"/>
                </a:solidFill>
                <a:ea typeface="Arial Unicode MS" pitchFamily="34" charset="-128"/>
                <a:cs typeface="Arial" pitchFamily="34" charset="0"/>
              </a:rPr>
              <a:t>S 1 – Team-Kanu</a:t>
            </a:r>
          </a:p>
          <a:p>
            <a:pPr algn="ctr" hangingPunct="0">
              <a:lnSpc>
                <a:spcPts val="1200"/>
              </a:lnSpc>
              <a:spcBef>
                <a:spcPts val="200"/>
              </a:spcBef>
              <a:spcAft>
                <a:spcPts val="500"/>
              </a:spcAft>
              <a:tabLst>
                <a:tab pos="0" algn="l"/>
                <a:tab pos="347663" algn="l"/>
                <a:tab pos="700088" algn="l"/>
                <a:tab pos="1052513" algn="l"/>
                <a:tab pos="1404938" algn="l"/>
                <a:tab pos="1754188" algn="l"/>
                <a:tab pos="2106613" algn="l"/>
                <a:tab pos="2459038" algn="l"/>
                <a:tab pos="2809875" algn="l"/>
                <a:tab pos="3513138" algn="l"/>
                <a:tab pos="3863975" algn="l"/>
                <a:tab pos="4216400" algn="l"/>
                <a:tab pos="4568825" algn="l"/>
                <a:tab pos="4921250" algn="l"/>
                <a:tab pos="5270500" algn="l"/>
                <a:tab pos="5622925" algn="l"/>
                <a:tab pos="5975350" algn="l"/>
                <a:tab pos="6326188" algn="l"/>
                <a:tab pos="6678613" algn="l"/>
                <a:tab pos="7029450" algn="l"/>
              </a:tabLst>
              <a:defRPr/>
            </a:pPr>
            <a:r>
              <a:rPr lang="de-DE" sz="1050" b="1" dirty="0">
                <a:solidFill>
                  <a:srgbClr val="2018BA"/>
                </a:solidFill>
                <a:ea typeface="Arial Unicode MS" pitchFamily="34" charset="-128"/>
                <a:cs typeface="Arial" pitchFamily="34" charset="0"/>
              </a:rPr>
              <a:t>	             auf der Suche nach dem verlorenen  Schatz</a:t>
            </a:r>
          </a:p>
          <a:p>
            <a:pPr lvl="0" hangingPunct="0">
              <a:spcBef>
                <a:spcPts val="0"/>
              </a:spcBef>
              <a:tabLst>
                <a:tab pos="0" algn="l"/>
                <a:tab pos="348824" algn="l"/>
                <a:tab pos="700939" algn="l"/>
                <a:tab pos="1053055" algn="l"/>
                <a:tab pos="1405171" algn="l"/>
                <a:tab pos="1755640" algn="l"/>
                <a:tab pos="2107755" algn="l"/>
                <a:tab pos="2459871" algn="l"/>
                <a:tab pos="2810339" algn="l"/>
                <a:tab pos="3162455" algn="l"/>
                <a:tab pos="3514570" algn="l"/>
                <a:tab pos="3865041" algn="l"/>
                <a:tab pos="4217156" algn="l"/>
                <a:tab pos="4569272" algn="l"/>
                <a:tab pos="4921387" algn="l"/>
                <a:tab pos="5271857" algn="l"/>
                <a:tab pos="5623971" algn="l"/>
                <a:tab pos="5976087" algn="l"/>
                <a:tab pos="6326557" algn="l"/>
                <a:tab pos="6678673" algn="l"/>
                <a:tab pos="7030787" algn="l"/>
              </a:tabLst>
              <a:defRPr/>
            </a:pPr>
            <a:r>
              <a:rPr lang="de-DE" sz="1100" dirty="0">
                <a:solidFill>
                  <a:prstClr val="black"/>
                </a:solidFill>
                <a:latin typeface="Calibri"/>
                <a:ea typeface="Arial Unicode MS" pitchFamily="34" charset="-128"/>
                <a:cs typeface="Arial" pitchFamily="34" charset="0"/>
              </a:rPr>
              <a:t>Was kann es Schöneres geben, als den Wind im Gesicht zu spüren und über ein noch unbekanntes Gewässer zu paddeln? Doch einige Fragen sind noch offen: Wie schafft man es, ein Boot mit zehn Personen selbständig fort-zubewegen und zu manövrieren? Wie  navigiert man richtig, um das Ziel zu erreichen?  Alldem nicht genug:  Es gilt auch noch, jede Menge Hindernisse  zu überwinden und vertrackte Rätsel zu lösen.  Gute Zusammenarbeit, klare Absprachen, korrekte Ausführung der zugewiesenen Rollen, Geduld und Willenskraft sind  hier gefragt. Nur so kann der verlorene Schatz endlich  gefunden werden.</a:t>
            </a:r>
          </a:p>
          <a:p>
            <a:pPr lvl="0" hangingPunct="0">
              <a:spcBef>
                <a:spcPts val="0"/>
              </a:spcBef>
              <a:tabLst>
                <a:tab pos="0" algn="l"/>
                <a:tab pos="348824" algn="l"/>
                <a:tab pos="700939" algn="l"/>
                <a:tab pos="1053055" algn="l"/>
                <a:tab pos="1405171" algn="l"/>
                <a:tab pos="1755640" algn="l"/>
                <a:tab pos="2107755" algn="l"/>
                <a:tab pos="2459871" algn="l"/>
                <a:tab pos="2810339" algn="l"/>
                <a:tab pos="3162455" algn="l"/>
                <a:tab pos="3514570" algn="l"/>
                <a:tab pos="3865041" algn="l"/>
                <a:tab pos="4217156" algn="l"/>
                <a:tab pos="4569272" algn="l"/>
                <a:tab pos="4921387" algn="l"/>
                <a:tab pos="5271857" algn="l"/>
                <a:tab pos="5623971" algn="l"/>
                <a:tab pos="5976087" algn="l"/>
                <a:tab pos="6326557" algn="l"/>
                <a:tab pos="6678673" algn="l"/>
                <a:tab pos="7030787" algn="l"/>
              </a:tabLst>
              <a:defRPr/>
            </a:pPr>
            <a:r>
              <a:rPr lang="de-DE" sz="1100" b="1" dirty="0">
                <a:solidFill>
                  <a:prstClr val="black"/>
                </a:solidFill>
                <a:latin typeface="Calibri"/>
                <a:ea typeface="Arial Unicode MS" pitchFamily="34" charset="-128"/>
                <a:cs typeface="Arial" pitchFamily="34" charset="0"/>
              </a:rPr>
              <a:t>Das komplette Programm wird mit erfahrenen   Guides  im eigenen Kanu begleitet. </a:t>
            </a:r>
            <a:endParaRPr lang="de-DE" sz="1400" b="1" dirty="0">
              <a:solidFill>
                <a:srgbClr val="2018BA"/>
              </a:solidFill>
              <a:ea typeface="Arial Unicode MS" pitchFamily="34" charset="-128"/>
              <a:cs typeface="Arial" pitchFamily="34" charset="0"/>
            </a:endParaRPr>
          </a:p>
          <a:p>
            <a:pPr hangingPunct="0">
              <a:spcBef>
                <a:spcPts val="500"/>
              </a:spcBef>
              <a:spcAft>
                <a:spcPts val="300"/>
              </a:spcAft>
              <a:tabLst>
                <a:tab pos="0" algn="l"/>
                <a:tab pos="348824" algn="l"/>
                <a:tab pos="700939" algn="l"/>
                <a:tab pos="1053055" algn="l"/>
                <a:tab pos="1405171" algn="l"/>
                <a:tab pos="1755640" algn="l"/>
                <a:tab pos="2107755" algn="l"/>
                <a:tab pos="2459871" algn="l"/>
                <a:tab pos="2810339" algn="l"/>
                <a:tab pos="3162455" algn="l"/>
                <a:tab pos="3514570" algn="l"/>
                <a:tab pos="3865041" algn="l"/>
                <a:tab pos="4217156" algn="l"/>
                <a:tab pos="4569272" algn="l"/>
                <a:tab pos="4921387" algn="l"/>
                <a:tab pos="5271857" algn="l"/>
                <a:tab pos="5623971" algn="l"/>
                <a:tab pos="5976087" algn="l"/>
                <a:tab pos="6326557" algn="l"/>
                <a:tab pos="6678673" algn="l"/>
                <a:tab pos="7030787" algn="l"/>
              </a:tabLst>
              <a:defRPr/>
            </a:pPr>
            <a:r>
              <a:rPr lang="de-DE" sz="1300" b="1" dirty="0">
                <a:latin typeface="+mn-lt"/>
                <a:ea typeface="Arial Unicode MS" pitchFamily="34" charset="-128"/>
                <a:cs typeface="Arial" pitchFamily="34" charset="0"/>
              </a:rPr>
              <a:t>ganztägig - 35 € pro Person </a:t>
            </a:r>
          </a:p>
          <a:p>
            <a:pPr hangingPunct="0">
              <a:spcBef>
                <a:spcPts val="500"/>
              </a:spcBef>
              <a:spcAft>
                <a:spcPts val="300"/>
              </a:spcAft>
              <a:tabLst>
                <a:tab pos="0" algn="l"/>
                <a:tab pos="348824" algn="l"/>
                <a:tab pos="700939" algn="l"/>
                <a:tab pos="1053055" algn="l"/>
                <a:tab pos="1405171" algn="l"/>
                <a:tab pos="1755640" algn="l"/>
                <a:tab pos="2107755" algn="l"/>
                <a:tab pos="2459871" algn="l"/>
                <a:tab pos="2810339" algn="l"/>
                <a:tab pos="3162455" algn="l"/>
                <a:tab pos="3514570" algn="l"/>
                <a:tab pos="3865041" algn="l"/>
                <a:tab pos="4217156" algn="l"/>
                <a:tab pos="4569272" algn="l"/>
                <a:tab pos="4921387" algn="l"/>
                <a:tab pos="5271857" algn="l"/>
                <a:tab pos="5623971" algn="l"/>
                <a:tab pos="5976087" algn="l"/>
                <a:tab pos="6326557" algn="l"/>
                <a:tab pos="6678673" algn="l"/>
                <a:tab pos="7030787" algn="l"/>
              </a:tabLst>
              <a:defRPr/>
            </a:pPr>
            <a:endParaRPr lang="de-DE" sz="1300" b="1" dirty="0">
              <a:latin typeface="+mn-lt"/>
              <a:ea typeface="Arial Unicode MS" pitchFamily="34" charset="-128"/>
              <a:cs typeface="Arial" pitchFamily="34" charset="0"/>
            </a:endParaRPr>
          </a:p>
          <a:p>
            <a:pPr hangingPunct="0">
              <a:spcBef>
                <a:spcPts val="500"/>
              </a:spcBef>
              <a:spcAft>
                <a:spcPts val="300"/>
              </a:spcAft>
              <a:tabLst>
                <a:tab pos="0" algn="l"/>
                <a:tab pos="348824" algn="l"/>
                <a:tab pos="700939" algn="l"/>
                <a:tab pos="1053055" algn="l"/>
                <a:tab pos="1405171" algn="l"/>
                <a:tab pos="1755640" algn="l"/>
                <a:tab pos="2107755" algn="l"/>
                <a:tab pos="2459871" algn="l"/>
                <a:tab pos="2810339" algn="l"/>
                <a:tab pos="3162455" algn="l"/>
                <a:tab pos="3514570" algn="l"/>
                <a:tab pos="3865041" algn="l"/>
                <a:tab pos="4217156" algn="l"/>
                <a:tab pos="4569272" algn="l"/>
                <a:tab pos="4921387" algn="l"/>
                <a:tab pos="5271857" algn="l"/>
                <a:tab pos="5623971" algn="l"/>
                <a:tab pos="5976087" algn="l"/>
                <a:tab pos="6326557" algn="l"/>
                <a:tab pos="6678673" algn="l"/>
                <a:tab pos="7030787" algn="l"/>
              </a:tabLst>
              <a:defRPr/>
            </a:pPr>
            <a:endParaRPr lang="de-DE" sz="1300" b="1" dirty="0">
              <a:latin typeface="+mn-lt"/>
              <a:ea typeface="Arial Unicode MS" pitchFamily="34" charset="-128"/>
              <a:cs typeface="Arial" pitchFamily="34" charset="0"/>
            </a:endParaRPr>
          </a:p>
        </p:txBody>
      </p:sp>
      <p:sp>
        <p:nvSpPr>
          <p:cNvPr id="43" name="Freihandform 42"/>
          <p:cNvSpPr/>
          <p:nvPr/>
        </p:nvSpPr>
        <p:spPr>
          <a:xfrm>
            <a:off x="755651" y="1459855"/>
            <a:ext cx="6653213" cy="420688"/>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143786"/>
          </a:solidFill>
          <a:ln w="9363">
            <a:solidFill>
              <a:srgbClr val="000000"/>
            </a:solidFill>
            <a:prstDash val="solid"/>
            <a:round/>
          </a:ln>
        </p:spPr>
        <p:txBody>
          <a:bodyPr lIns="82649" tIns="40474" rIns="82649" bIns="40474" anchor="ctr" anchorCtr="1"/>
          <a:lstStyle/>
          <a:p>
            <a:pPr algn="ctr" defTabSz="914400" hangingPunct="0">
              <a:lnSpc>
                <a:spcPct val="101000"/>
              </a:lnSpc>
              <a:spcBef>
                <a:spcPts val="709"/>
              </a:spcBef>
              <a:tabLst>
                <a:tab pos="0" algn="l"/>
                <a:tab pos="424126" algn="l"/>
                <a:tab pos="848599" algn="l"/>
                <a:tab pos="1273073" algn="l"/>
                <a:tab pos="1697545" algn="l"/>
                <a:tab pos="2122020" algn="l"/>
                <a:tab pos="2546492" algn="l"/>
                <a:tab pos="2970964" algn="l"/>
                <a:tab pos="3395430" algn="l"/>
                <a:tab pos="3819901" algn="l"/>
                <a:tab pos="4244375" algn="l"/>
                <a:tab pos="4668849" algn="l"/>
                <a:tab pos="5093320" algn="l"/>
                <a:tab pos="5517793" algn="l"/>
                <a:tab pos="5942267" algn="l"/>
                <a:tab pos="6366740" algn="l"/>
                <a:tab pos="6791204" algn="l"/>
                <a:tab pos="7215676" algn="l"/>
                <a:tab pos="7640150" algn="l"/>
                <a:tab pos="8064621" algn="l"/>
                <a:tab pos="8489095" algn="l"/>
              </a:tabLst>
              <a:defRPr sz="1800" b="0" i="0" u="none" strike="noStrike" kern="0" cap="none" spc="0" baseline="0">
                <a:solidFill>
                  <a:srgbClr val="000000"/>
                </a:solidFill>
                <a:uFillTx/>
              </a:defRPr>
            </a:pPr>
            <a:r>
              <a:rPr lang="de-DE" sz="2100" kern="0" dirty="0">
                <a:solidFill>
                  <a:srgbClr val="FFFFFF"/>
                </a:solidFill>
                <a:effectLst>
                  <a:outerShdw dist="17962" dir="2700000">
                    <a:srgbClr val="000000"/>
                  </a:outerShdw>
                </a:effectLst>
                <a:latin typeface="Verdana" pitchFamily="34"/>
                <a:ea typeface="Arial Unicode MS" pitchFamily="2"/>
                <a:cs typeface="Arial Unicode MS" pitchFamily="2"/>
              </a:rPr>
              <a:t>WASSER </a:t>
            </a:r>
          </a:p>
        </p:txBody>
      </p:sp>
      <p:pic>
        <p:nvPicPr>
          <p:cNvPr id="10242" name="Picture 11" descr="C:\Users\trudi.rothenbaecher\AppData\Local\Microsoft\Windows\Temporary Internet Files\Content.Outlook\68DXZ1XO\Welle_transparent_weiss.png"/>
          <p:cNvPicPr>
            <a:picLocks noChangeAspect="1" noChangeArrowheads="1"/>
          </p:cNvPicPr>
          <p:nvPr/>
        </p:nvPicPr>
        <p:blipFill>
          <a:blip r:embed="rId4" cstate="print">
            <a:extLst>
              <a:ext uri="{28A0092B-C50C-407E-A947-70E740481C1C}">
                <a14:useLocalDpi xmlns:a14="http://schemas.microsoft.com/office/drawing/2010/main" val="0"/>
              </a:ext>
            </a:extLst>
          </a:blip>
          <a:srcRect t="3622" b="53589"/>
          <a:stretch>
            <a:fillRect/>
          </a:stretch>
        </p:blipFill>
        <p:spPr bwMode="auto">
          <a:xfrm>
            <a:off x="4" y="-52386"/>
            <a:ext cx="7561263" cy="149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feld 9"/>
          <p:cNvSpPr txBox="1"/>
          <p:nvPr/>
        </p:nvSpPr>
        <p:spPr>
          <a:xfrm>
            <a:off x="755654" y="163515"/>
            <a:ext cx="1776413" cy="373062"/>
          </a:xfrm>
          <a:prstGeom prst="rect">
            <a:avLst/>
          </a:prstGeom>
          <a:noFill/>
        </p:spPr>
        <p:txBody>
          <a:bodyPr lIns="94775" tIns="47388" rIns="94775" bIns="47388">
            <a:spAutoFit/>
          </a:bodyPr>
          <a:lstStyle/>
          <a:p>
            <a:pPr defTabSz="914400" fontAlgn="base">
              <a:spcBef>
                <a:spcPct val="0"/>
              </a:spcBef>
              <a:spcAft>
                <a:spcPct val="0"/>
              </a:spcAft>
              <a:defRPr/>
            </a:pPr>
            <a:r>
              <a:rPr lang="de-DE" sz="900" dirty="0">
                <a:solidFill>
                  <a:srgbClr val="4F81BD">
                    <a:lumMod val="75000"/>
                  </a:srgbClr>
                </a:solidFill>
              </a:rPr>
              <a:t>Jugendherberge Breisach</a:t>
            </a:r>
          </a:p>
          <a:p>
            <a:pPr defTabSz="914400" fontAlgn="base">
              <a:spcBef>
                <a:spcPct val="0"/>
              </a:spcBef>
              <a:spcAft>
                <a:spcPct val="0"/>
              </a:spcAft>
              <a:defRPr/>
            </a:pPr>
            <a:r>
              <a:rPr lang="de-DE" sz="900" dirty="0">
                <a:solidFill>
                  <a:srgbClr val="4F81BD">
                    <a:lumMod val="75000"/>
                  </a:srgbClr>
                </a:solidFill>
              </a:rPr>
              <a:t>Programmangebote 2024</a:t>
            </a:r>
            <a:endParaRPr lang="de-DE" sz="900" dirty="0">
              <a:solidFill>
                <a:srgbClr val="4F81BD">
                  <a:lumMod val="75000"/>
                </a:srgbClr>
              </a:solidFill>
              <a:effectLst>
                <a:outerShdw blurRad="38100" dist="38100" dir="2700000" algn="tl">
                  <a:srgbClr val="000000">
                    <a:alpha val="43137"/>
                  </a:srgbClr>
                </a:outerShdw>
              </a:effectLst>
              <a:latin typeface="Arial Black" pitchFamily="34" charset="0"/>
            </a:endParaRPr>
          </a:p>
        </p:txBody>
      </p:sp>
      <p:pic>
        <p:nvPicPr>
          <p:cNvPr id="10244" name="Picture 13"/>
          <p:cNvPicPr>
            <a:picLocks noChangeAspect="1" noChangeArrowheads="1"/>
          </p:cNvPicPr>
          <p:nvPr/>
        </p:nvPicPr>
        <p:blipFill>
          <a:blip r:embed="rId5">
            <a:extLst>
              <a:ext uri="{28A0092B-C50C-407E-A947-70E740481C1C}">
                <a14:useLocalDpi xmlns:a14="http://schemas.microsoft.com/office/drawing/2010/main" val="0"/>
              </a:ext>
            </a:extLst>
          </a:blip>
          <a:srcRect l="6758" t="1770" b="2287"/>
          <a:stretch>
            <a:fillRect/>
          </a:stretch>
        </p:blipFill>
        <p:spPr bwMode="auto">
          <a:xfrm>
            <a:off x="396875" y="176215"/>
            <a:ext cx="349250" cy="350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Freihandform 22"/>
          <p:cNvSpPr/>
          <p:nvPr/>
        </p:nvSpPr>
        <p:spPr>
          <a:xfrm>
            <a:off x="3619500" y="906465"/>
            <a:ext cx="3689350" cy="625475"/>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lIns="68468" tIns="33527" rIns="68468" bIns="33527" anchor="ctr"/>
          <a:lstStyle/>
          <a:p>
            <a:pPr defTabSz="914400" fontAlgn="base" hangingPunct="0">
              <a:lnSpc>
                <a:spcPct val="118000"/>
              </a:lnSpc>
              <a:spcBef>
                <a:spcPts val="587"/>
              </a:spcBef>
              <a:spcAft>
                <a:spcPct val="0"/>
              </a:spcAft>
              <a:tabLst>
                <a:tab pos="0" algn="l"/>
                <a:tab pos="351346" algn="l"/>
                <a:tab pos="702980" algn="l"/>
                <a:tab pos="1054615" algn="l"/>
                <a:tab pos="1406248" algn="l"/>
                <a:tab pos="1757880" algn="l"/>
                <a:tab pos="2109515" algn="l"/>
                <a:tab pos="2461146" algn="l"/>
                <a:tab pos="2812773" algn="l"/>
                <a:tab pos="3164407" algn="l"/>
                <a:tab pos="3516041" algn="l"/>
                <a:tab pos="3867674" algn="l"/>
                <a:tab pos="4219306" algn="l"/>
                <a:tab pos="4570940" algn="l"/>
                <a:tab pos="4922573" algn="l"/>
                <a:tab pos="5274207" algn="l"/>
                <a:tab pos="5625833" algn="l"/>
                <a:tab pos="5977465" algn="l"/>
                <a:tab pos="6329101" algn="l"/>
                <a:tab pos="6680732" algn="l"/>
                <a:tab pos="7032367" algn="l"/>
              </a:tabLst>
              <a:defRPr sz="1800" b="0" i="0" u="none" strike="noStrike" kern="0" cap="none" spc="0" baseline="0">
                <a:solidFill>
                  <a:srgbClr val="000000"/>
                </a:solidFill>
                <a:uFillTx/>
              </a:defRPr>
            </a:pPr>
            <a:r>
              <a:rPr lang="de-DE" sz="2000" kern="0" dirty="0">
                <a:solidFill>
                  <a:srgbClr val="000000"/>
                </a:solidFill>
                <a:latin typeface="Verdana" panose="020B0604030504040204" pitchFamily="34" charset="0"/>
                <a:ea typeface="Verdana" panose="020B0604030504040204" pitchFamily="34" charset="0"/>
                <a:cs typeface="Verdana" panose="020B0604030504040204" pitchFamily="34" charset="0"/>
              </a:rPr>
              <a:t>Do-it-yourself ! BAUSTEINE</a:t>
            </a:r>
          </a:p>
        </p:txBody>
      </p:sp>
      <p:sp>
        <p:nvSpPr>
          <p:cNvPr id="24" name="Freihandform 23"/>
          <p:cNvSpPr/>
          <p:nvPr/>
        </p:nvSpPr>
        <p:spPr>
          <a:xfrm>
            <a:off x="252243" y="1460500"/>
            <a:ext cx="554037" cy="8672834"/>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143786"/>
          </a:solidFill>
          <a:ln w="9363">
            <a:solidFill>
              <a:srgbClr val="000000"/>
            </a:solidFill>
            <a:prstDash val="solid"/>
            <a:round/>
          </a:ln>
        </p:spPr>
        <p:txBody>
          <a:bodyPr lIns="68468" tIns="33527" rIns="68468" bIns="33527" anchor="ctr" anchorCtr="1"/>
          <a:lstStyle/>
          <a:p>
            <a:pPr algn="ctr" defTabSz="914400" fontAlgn="base" hangingPunct="0">
              <a:lnSpc>
                <a:spcPct val="101000"/>
              </a:lnSpc>
              <a:spcBef>
                <a:spcPts val="587"/>
              </a:spcBef>
              <a:spcAft>
                <a:spcPct val="0"/>
              </a:spcAft>
              <a:tabLst>
                <a:tab pos="0" algn="l"/>
                <a:tab pos="351346" algn="l"/>
                <a:tab pos="702980" algn="l"/>
                <a:tab pos="1054615" algn="l"/>
                <a:tab pos="1406248" algn="l"/>
                <a:tab pos="1757880" algn="l"/>
                <a:tab pos="2109515" algn="l"/>
                <a:tab pos="2461146" algn="l"/>
                <a:tab pos="2812773" algn="l"/>
                <a:tab pos="3164407" algn="l"/>
                <a:tab pos="3516041" algn="l"/>
                <a:tab pos="3867674" algn="l"/>
                <a:tab pos="4219306" algn="l"/>
                <a:tab pos="4570940" algn="l"/>
                <a:tab pos="4922573" algn="l"/>
                <a:tab pos="5274207" algn="l"/>
                <a:tab pos="5625833" algn="l"/>
                <a:tab pos="5977465" algn="l"/>
                <a:tab pos="6329101" algn="l"/>
                <a:tab pos="6680732" algn="l"/>
                <a:tab pos="7032367" algn="l"/>
              </a:tabLst>
              <a:defRPr/>
            </a:pPr>
            <a:r>
              <a:rPr lang="de-DE" sz="3400" kern="0" dirty="0">
                <a:solidFill>
                  <a:srgbClr val="FFFFFF"/>
                </a:solidFill>
                <a:effectLst>
                  <a:outerShdw dist="17962" dir="2700000">
                    <a:srgbClr val="000000"/>
                  </a:outerShdw>
                </a:effectLst>
                <a:latin typeface="Verdana" pitchFamily="34"/>
                <a:ea typeface="Arial Unicode MS" pitchFamily="2"/>
                <a:cs typeface="Arial Unicode MS" pitchFamily="2"/>
              </a:rPr>
              <a:t>S</a:t>
            </a:r>
          </a:p>
          <a:p>
            <a:pPr algn="ctr" defTabSz="914400" fontAlgn="base" hangingPunct="0">
              <a:lnSpc>
                <a:spcPct val="101000"/>
              </a:lnSpc>
              <a:spcBef>
                <a:spcPts val="587"/>
              </a:spcBef>
              <a:spcAft>
                <a:spcPct val="0"/>
              </a:spcAft>
              <a:tabLst>
                <a:tab pos="0" algn="l"/>
                <a:tab pos="351346" algn="l"/>
                <a:tab pos="702980" algn="l"/>
                <a:tab pos="1054615" algn="l"/>
                <a:tab pos="1406248" algn="l"/>
                <a:tab pos="1757880" algn="l"/>
                <a:tab pos="2109515" algn="l"/>
                <a:tab pos="2461146" algn="l"/>
                <a:tab pos="2812773" algn="l"/>
                <a:tab pos="3164407" algn="l"/>
                <a:tab pos="3516041" algn="l"/>
                <a:tab pos="3867674" algn="l"/>
                <a:tab pos="4219306" algn="l"/>
                <a:tab pos="4570940" algn="l"/>
                <a:tab pos="4922573" algn="l"/>
                <a:tab pos="5274207" algn="l"/>
                <a:tab pos="5625833" algn="l"/>
                <a:tab pos="5977465" algn="l"/>
                <a:tab pos="6329101" algn="l"/>
                <a:tab pos="6680732" algn="l"/>
                <a:tab pos="7032367" algn="l"/>
              </a:tabLst>
              <a:defRPr/>
            </a:pPr>
            <a:r>
              <a:rPr lang="de-DE" sz="3400" kern="0" dirty="0">
                <a:solidFill>
                  <a:srgbClr val="FFFFFF"/>
                </a:solidFill>
                <a:effectLst>
                  <a:outerShdw dist="17962" dir="2700000">
                    <a:srgbClr val="000000"/>
                  </a:outerShdw>
                </a:effectLst>
                <a:latin typeface="Verdana" pitchFamily="34"/>
                <a:ea typeface="Arial Unicode MS" pitchFamily="2"/>
                <a:cs typeface="Arial Unicode MS" pitchFamily="2"/>
              </a:rPr>
              <a:t>P</a:t>
            </a:r>
          </a:p>
          <a:p>
            <a:pPr algn="ctr" defTabSz="914400" fontAlgn="base" hangingPunct="0">
              <a:lnSpc>
                <a:spcPct val="101000"/>
              </a:lnSpc>
              <a:spcBef>
                <a:spcPts val="587"/>
              </a:spcBef>
              <a:spcAft>
                <a:spcPct val="0"/>
              </a:spcAft>
              <a:tabLst>
                <a:tab pos="0" algn="l"/>
                <a:tab pos="351346" algn="l"/>
                <a:tab pos="702980" algn="l"/>
                <a:tab pos="1054615" algn="l"/>
                <a:tab pos="1406248" algn="l"/>
                <a:tab pos="1757880" algn="l"/>
                <a:tab pos="2109515" algn="l"/>
                <a:tab pos="2461146" algn="l"/>
                <a:tab pos="2812773" algn="l"/>
                <a:tab pos="3164407" algn="l"/>
                <a:tab pos="3516041" algn="l"/>
                <a:tab pos="3867674" algn="l"/>
                <a:tab pos="4219306" algn="l"/>
                <a:tab pos="4570940" algn="l"/>
                <a:tab pos="4922573" algn="l"/>
                <a:tab pos="5274207" algn="l"/>
                <a:tab pos="5625833" algn="l"/>
                <a:tab pos="5977465" algn="l"/>
                <a:tab pos="6329101" algn="l"/>
                <a:tab pos="6680732" algn="l"/>
                <a:tab pos="7032367" algn="l"/>
              </a:tabLst>
              <a:defRPr/>
            </a:pPr>
            <a:r>
              <a:rPr lang="de-DE" sz="3400" kern="0" dirty="0">
                <a:solidFill>
                  <a:srgbClr val="FFFFFF"/>
                </a:solidFill>
                <a:effectLst>
                  <a:outerShdw dist="17962" dir="2700000">
                    <a:srgbClr val="000000"/>
                  </a:outerShdw>
                </a:effectLst>
                <a:latin typeface="Verdana" pitchFamily="34"/>
                <a:ea typeface="Arial Unicode MS" pitchFamily="2"/>
                <a:cs typeface="Arial Unicode MS" pitchFamily="2"/>
              </a:rPr>
              <a:t>O</a:t>
            </a:r>
          </a:p>
          <a:p>
            <a:pPr algn="ctr" defTabSz="914400" fontAlgn="base" hangingPunct="0">
              <a:lnSpc>
                <a:spcPct val="101000"/>
              </a:lnSpc>
              <a:spcBef>
                <a:spcPts val="587"/>
              </a:spcBef>
              <a:spcAft>
                <a:spcPct val="0"/>
              </a:spcAft>
              <a:tabLst>
                <a:tab pos="0" algn="l"/>
                <a:tab pos="351346" algn="l"/>
                <a:tab pos="702980" algn="l"/>
                <a:tab pos="1054615" algn="l"/>
                <a:tab pos="1406248" algn="l"/>
                <a:tab pos="1757880" algn="l"/>
                <a:tab pos="2109515" algn="l"/>
                <a:tab pos="2461146" algn="l"/>
                <a:tab pos="2812773" algn="l"/>
                <a:tab pos="3164407" algn="l"/>
                <a:tab pos="3516041" algn="l"/>
                <a:tab pos="3867674" algn="l"/>
                <a:tab pos="4219306" algn="l"/>
                <a:tab pos="4570940" algn="l"/>
                <a:tab pos="4922573" algn="l"/>
                <a:tab pos="5274207" algn="l"/>
                <a:tab pos="5625833" algn="l"/>
                <a:tab pos="5977465" algn="l"/>
                <a:tab pos="6329101" algn="l"/>
                <a:tab pos="6680732" algn="l"/>
                <a:tab pos="7032367" algn="l"/>
              </a:tabLst>
              <a:defRPr/>
            </a:pPr>
            <a:r>
              <a:rPr lang="de-DE" sz="3400" kern="0" dirty="0">
                <a:solidFill>
                  <a:srgbClr val="FFFFFF"/>
                </a:solidFill>
                <a:effectLst>
                  <a:outerShdw dist="17962" dir="2700000">
                    <a:srgbClr val="000000"/>
                  </a:outerShdw>
                </a:effectLst>
                <a:latin typeface="Verdana" pitchFamily="34"/>
                <a:ea typeface="Arial Unicode MS" pitchFamily="2"/>
                <a:cs typeface="Arial Unicode MS" pitchFamily="2"/>
              </a:rPr>
              <a:t>R</a:t>
            </a:r>
          </a:p>
          <a:p>
            <a:pPr algn="ctr" defTabSz="914400" fontAlgn="base" hangingPunct="0">
              <a:lnSpc>
                <a:spcPct val="101000"/>
              </a:lnSpc>
              <a:spcBef>
                <a:spcPts val="587"/>
              </a:spcBef>
              <a:spcAft>
                <a:spcPct val="0"/>
              </a:spcAft>
              <a:tabLst>
                <a:tab pos="0" algn="l"/>
                <a:tab pos="351346" algn="l"/>
                <a:tab pos="702980" algn="l"/>
                <a:tab pos="1054615" algn="l"/>
                <a:tab pos="1406248" algn="l"/>
                <a:tab pos="1757880" algn="l"/>
                <a:tab pos="2109515" algn="l"/>
                <a:tab pos="2461146" algn="l"/>
                <a:tab pos="2812773" algn="l"/>
                <a:tab pos="3164407" algn="l"/>
                <a:tab pos="3516041" algn="l"/>
                <a:tab pos="3867674" algn="l"/>
                <a:tab pos="4219306" algn="l"/>
                <a:tab pos="4570940" algn="l"/>
                <a:tab pos="4922573" algn="l"/>
                <a:tab pos="5274207" algn="l"/>
                <a:tab pos="5625833" algn="l"/>
                <a:tab pos="5977465" algn="l"/>
                <a:tab pos="6329101" algn="l"/>
                <a:tab pos="6680732" algn="l"/>
                <a:tab pos="7032367" algn="l"/>
              </a:tabLst>
              <a:defRPr/>
            </a:pPr>
            <a:r>
              <a:rPr lang="de-DE" sz="3400" kern="0" dirty="0">
                <a:solidFill>
                  <a:srgbClr val="FFFFFF"/>
                </a:solidFill>
                <a:effectLst>
                  <a:outerShdw dist="17962" dir="2700000">
                    <a:srgbClr val="000000"/>
                  </a:outerShdw>
                </a:effectLst>
                <a:latin typeface="Verdana" pitchFamily="34"/>
                <a:ea typeface="Arial Unicode MS" pitchFamily="2"/>
                <a:cs typeface="Arial Unicode MS" pitchFamily="2"/>
              </a:rPr>
              <a:t>T</a:t>
            </a:r>
          </a:p>
        </p:txBody>
      </p:sp>
      <p:pic>
        <p:nvPicPr>
          <p:cNvPr id="10261" name="Picture 14" descr="C:\Users\trudi.rothenbaecher\AppData\Local\Microsoft\Windows\Temporary Internet Files\Content.Outlook\68DXZ1XO\HI-logo-with-r_colour_15mm.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6255" y="10207625"/>
            <a:ext cx="304776" cy="30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2" name="Grafik 6"/>
          <p:cNvPicPr>
            <a:picLocks noChangeAspect="1"/>
          </p:cNvPicPr>
          <p:nvPr/>
        </p:nvPicPr>
        <p:blipFill>
          <a:blip r:embed="rId7" cstate="print">
            <a:lum contrast="20000"/>
            <a:extLst>
              <a:ext uri="{28A0092B-C50C-407E-A947-70E740481C1C}">
                <a14:useLocalDpi xmlns:a14="http://schemas.microsoft.com/office/drawing/2010/main" val="0"/>
              </a:ext>
            </a:extLst>
          </a:blip>
          <a:srcRect/>
          <a:stretch>
            <a:fillRect/>
          </a:stretch>
        </p:blipFill>
        <p:spPr bwMode="auto">
          <a:xfrm>
            <a:off x="5910341" y="10188304"/>
            <a:ext cx="1470690" cy="30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Grafik 1"/>
          <p:cNvPicPr>
            <a:picLocks noChangeAspect="1"/>
          </p:cNvPicPr>
          <p:nvPr/>
        </p:nvPicPr>
        <p:blipFill>
          <a:blip r:embed="rId8">
            <a:extLst>
              <a:ext uri="{28A0092B-C50C-407E-A947-70E740481C1C}">
                <a14:useLocalDpi xmlns:a14="http://schemas.microsoft.com/office/drawing/2010/main" val="0"/>
              </a:ext>
            </a:extLst>
          </a:blip>
          <a:srcRect l="1131" t="29807" r="5193" b="33157"/>
          <a:stretch>
            <a:fillRect/>
          </a:stretch>
        </p:blipFill>
        <p:spPr bwMode="auto">
          <a:xfrm>
            <a:off x="4279960" y="5712048"/>
            <a:ext cx="3024163" cy="19692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1" name="Textfeld 20"/>
          <p:cNvSpPr txBox="1"/>
          <p:nvPr/>
        </p:nvSpPr>
        <p:spPr>
          <a:xfrm>
            <a:off x="827857" y="5636319"/>
            <a:ext cx="6513161" cy="2120751"/>
          </a:xfrm>
          <a:prstGeom prst="rect">
            <a:avLst/>
          </a:prstGeom>
          <a:noFill/>
          <a:ln>
            <a:solidFill>
              <a:schemeClr val="tx2">
                <a:lumMod val="75000"/>
              </a:schemeClr>
            </a:solidFill>
          </a:ln>
          <a:effectLst>
            <a:glow rad="63500">
              <a:schemeClr val="accent1">
                <a:satMod val="175000"/>
                <a:alpha val="40000"/>
              </a:schemeClr>
            </a:glow>
          </a:effectLst>
        </p:spPr>
        <p:txBody>
          <a:bodyPr wrap="square" lIns="94775" tIns="108000" rIns="94775" bIns="72000">
            <a:noAutofit/>
          </a:bodyPr>
          <a:lstStyle/>
          <a:p>
            <a:pPr hangingPunct="0">
              <a:lnSpc>
                <a:spcPts val="900"/>
              </a:lnSpc>
              <a:spcBef>
                <a:spcPts val="621"/>
              </a:spcBef>
              <a:tabLst>
                <a:tab pos="0" algn="l"/>
                <a:tab pos="348824" algn="l"/>
                <a:tab pos="700939" algn="l"/>
                <a:tab pos="1053055" algn="l"/>
                <a:tab pos="1405171" algn="l"/>
                <a:tab pos="1755640" algn="l"/>
                <a:tab pos="2107755" algn="l"/>
                <a:tab pos="2459871" algn="l"/>
                <a:tab pos="2810339" algn="l"/>
                <a:tab pos="3162455" algn="l"/>
                <a:tab pos="3514570" algn="l"/>
                <a:tab pos="3865041" algn="l"/>
                <a:tab pos="4217156" algn="l"/>
                <a:tab pos="4569272" algn="l"/>
                <a:tab pos="4921387" algn="l"/>
                <a:tab pos="5271857" algn="l"/>
                <a:tab pos="5623971" algn="l"/>
                <a:tab pos="5976087" algn="l"/>
                <a:tab pos="6326557" algn="l"/>
                <a:tab pos="6678673" algn="l"/>
                <a:tab pos="7030787" algn="l"/>
              </a:tabLst>
              <a:defRPr/>
            </a:pPr>
            <a:r>
              <a:rPr lang="de-DE" sz="1400" b="1" dirty="0">
                <a:solidFill>
                  <a:srgbClr val="2018BA"/>
                </a:solidFill>
                <a:ea typeface="Arial Unicode MS" pitchFamily="34" charset="-128"/>
                <a:cs typeface="Arial" pitchFamily="34" charset="0"/>
              </a:rPr>
              <a:t>S2 – Kanutour</a:t>
            </a:r>
          </a:p>
          <a:p>
            <a:pPr hangingPunct="0">
              <a:lnSpc>
                <a:spcPts val="1200"/>
              </a:lnSpc>
              <a:spcBef>
                <a:spcPts val="0"/>
              </a:spcBef>
              <a:tabLst>
                <a:tab pos="0" algn="l"/>
                <a:tab pos="348824" algn="l"/>
                <a:tab pos="700939" algn="l"/>
                <a:tab pos="1053055" algn="l"/>
                <a:tab pos="1405171" algn="l"/>
                <a:tab pos="1755640" algn="l"/>
                <a:tab pos="2107755" algn="l"/>
                <a:tab pos="2459871" algn="l"/>
                <a:tab pos="2810339" algn="l"/>
                <a:tab pos="3162455" algn="l"/>
                <a:tab pos="3514570" algn="l"/>
                <a:tab pos="3865041" algn="l"/>
                <a:tab pos="4217156" algn="l"/>
                <a:tab pos="4569272" algn="l"/>
                <a:tab pos="4921387" algn="l"/>
                <a:tab pos="5271857" algn="l"/>
                <a:tab pos="5623971" algn="l"/>
                <a:tab pos="5976087" algn="l"/>
                <a:tab pos="6326557" algn="l"/>
                <a:tab pos="6678673" algn="l"/>
                <a:tab pos="7030787" algn="l"/>
              </a:tabLst>
              <a:defRPr/>
            </a:pPr>
            <a:r>
              <a:rPr lang="de-DE" sz="1400" b="1" dirty="0">
                <a:solidFill>
                  <a:srgbClr val="2018BA"/>
                </a:solidFill>
                <a:ea typeface="Arial Unicode MS" pitchFamily="34" charset="-128"/>
                <a:cs typeface="Arial" pitchFamily="34" charset="0"/>
              </a:rPr>
              <a:t>         </a:t>
            </a:r>
            <a:r>
              <a:rPr lang="de-DE" sz="1050" b="1" dirty="0">
                <a:solidFill>
                  <a:srgbClr val="2018BA"/>
                </a:solidFill>
                <a:ea typeface="Arial Unicode MS" pitchFamily="34" charset="-128"/>
                <a:cs typeface="Arial" pitchFamily="34" charset="0"/>
              </a:rPr>
              <a:t>von </a:t>
            </a:r>
            <a:r>
              <a:rPr lang="de-DE" sz="1050" b="1" dirty="0" err="1">
                <a:solidFill>
                  <a:srgbClr val="2018BA"/>
                </a:solidFill>
                <a:ea typeface="Arial Unicode MS" pitchFamily="34" charset="-128"/>
                <a:cs typeface="Arial" pitchFamily="34" charset="0"/>
              </a:rPr>
              <a:t>Hartheim</a:t>
            </a:r>
            <a:r>
              <a:rPr lang="de-DE" sz="1050" b="1" dirty="0">
                <a:solidFill>
                  <a:srgbClr val="2018BA"/>
                </a:solidFill>
                <a:ea typeface="Arial Unicode MS" pitchFamily="34" charset="-128"/>
                <a:cs typeface="Arial" pitchFamily="34" charset="0"/>
              </a:rPr>
              <a:t> nach Breisach</a:t>
            </a:r>
          </a:p>
          <a:p>
            <a:pPr lvl="0" hangingPunct="0">
              <a:spcBef>
                <a:spcPts val="300"/>
              </a:spcBef>
              <a:tabLst>
                <a:tab pos="0" algn="l"/>
                <a:tab pos="348824" algn="l"/>
                <a:tab pos="700939" algn="l"/>
                <a:tab pos="1053055" algn="l"/>
                <a:tab pos="1405171" algn="l"/>
                <a:tab pos="1755640" algn="l"/>
                <a:tab pos="2107755" algn="l"/>
                <a:tab pos="2459871" algn="l"/>
                <a:tab pos="2810339" algn="l"/>
                <a:tab pos="3162455" algn="l"/>
                <a:tab pos="3514570" algn="l"/>
                <a:tab pos="3865041" algn="l"/>
                <a:tab pos="4217156" algn="l"/>
                <a:tab pos="4569272" algn="l"/>
                <a:tab pos="4921387" algn="l"/>
                <a:tab pos="5271857" algn="l"/>
                <a:tab pos="5623971" algn="l"/>
                <a:tab pos="5976087" algn="l"/>
                <a:tab pos="6326557" algn="l"/>
                <a:tab pos="6678673" algn="l"/>
                <a:tab pos="7030787" algn="l"/>
              </a:tabLst>
              <a:defRPr/>
            </a:pPr>
            <a:r>
              <a:rPr lang="de-DE" sz="1100" dirty="0">
                <a:solidFill>
                  <a:prstClr val="black"/>
                </a:solidFill>
                <a:latin typeface="Calibri"/>
                <a:ea typeface="Arial Unicode MS" pitchFamily="34" charset="-128"/>
                <a:cs typeface="Arial" pitchFamily="34" charset="0"/>
              </a:rPr>
              <a:t>Hinein ins Boot und in Zweier- oder Dreierteams einfach 								lospaddeln? Ganz so einfach ist es nicht! Um als Boots-									besatzung (2-3 Pers.) zum Ziel zu kommen, sind Zusam-								      menarbeit, Absprachen und Geduld wichtig.  Aber was 									       für Glücksgefühle, wenn es nach einigem Ausprobieren									 immer besser klappt!  Schöne Pausenplätze laden zu 									   einer Rast ein und bei gutem Wetter  darf eine Wasser-								        </a:t>
            </a:r>
            <a:r>
              <a:rPr lang="de-DE" sz="1100" dirty="0" err="1">
                <a:solidFill>
                  <a:prstClr val="black"/>
                </a:solidFill>
                <a:latin typeface="Calibri"/>
                <a:ea typeface="Arial Unicode MS" pitchFamily="34" charset="-128"/>
                <a:cs typeface="Arial" pitchFamily="34" charset="0"/>
              </a:rPr>
              <a:t>schlacht</a:t>
            </a:r>
            <a:r>
              <a:rPr lang="de-DE" sz="1100" dirty="0">
                <a:solidFill>
                  <a:prstClr val="black"/>
                </a:solidFill>
                <a:latin typeface="Calibri"/>
                <a:ea typeface="Arial Unicode MS" pitchFamily="34" charset="-128"/>
                <a:cs typeface="Arial" pitchFamily="34" charset="0"/>
              </a:rPr>
              <a:t>  natürlich nicht fehlen.  Mindestteilnehmerzahl 22</a:t>
            </a:r>
            <a:endParaRPr lang="de-DE" sz="1400" b="1" dirty="0">
              <a:solidFill>
                <a:srgbClr val="2018BA"/>
              </a:solidFill>
              <a:ea typeface="Arial Unicode MS" pitchFamily="34" charset="-128"/>
              <a:cs typeface="Arial" pitchFamily="34" charset="0"/>
            </a:endParaRPr>
          </a:p>
          <a:p>
            <a:pPr hangingPunct="0">
              <a:spcBef>
                <a:spcPts val="621"/>
              </a:spcBef>
              <a:spcAft>
                <a:spcPts val="300"/>
              </a:spcAft>
              <a:tabLst>
                <a:tab pos="0" algn="l"/>
                <a:tab pos="348824" algn="l"/>
                <a:tab pos="700939" algn="l"/>
                <a:tab pos="1053055" algn="l"/>
                <a:tab pos="1405171" algn="l"/>
                <a:tab pos="1755640" algn="l"/>
                <a:tab pos="2107755" algn="l"/>
                <a:tab pos="2459871" algn="l"/>
                <a:tab pos="2810339" algn="l"/>
                <a:tab pos="3162455" algn="l"/>
                <a:tab pos="3514570" algn="l"/>
                <a:tab pos="3865041" algn="l"/>
                <a:tab pos="4217156" algn="l"/>
                <a:tab pos="4569272" algn="l"/>
                <a:tab pos="4921387" algn="l"/>
                <a:tab pos="5271857" algn="l"/>
                <a:tab pos="5623971" algn="l"/>
                <a:tab pos="5976087" algn="l"/>
                <a:tab pos="6326557" algn="l"/>
                <a:tab pos="6678673" algn="l"/>
                <a:tab pos="7030787" algn="l"/>
              </a:tabLst>
              <a:defRPr/>
            </a:pPr>
            <a:r>
              <a:rPr lang="de-DE" sz="1300" b="1" dirty="0">
                <a:latin typeface="+mn-lt"/>
                <a:ea typeface="Arial Unicode MS" pitchFamily="34" charset="-128"/>
                <a:cs typeface="Arial" pitchFamily="34" charset="0"/>
              </a:rPr>
              <a:t>ganztägig </a:t>
            </a:r>
            <a:r>
              <a:rPr lang="de-DE" sz="1300" b="1">
                <a:latin typeface="+mn-lt"/>
                <a:ea typeface="Arial Unicode MS" pitchFamily="34" charset="-128"/>
                <a:cs typeface="Arial" pitchFamily="34" charset="0"/>
              </a:rPr>
              <a:t>- 46 </a:t>
            </a:r>
            <a:r>
              <a:rPr lang="de-DE" sz="1300" b="1" dirty="0">
                <a:latin typeface="+mn-lt"/>
                <a:ea typeface="Arial Unicode MS" pitchFamily="34" charset="-128"/>
                <a:cs typeface="Arial" pitchFamily="34" charset="0"/>
              </a:rPr>
              <a:t>€ pro Person </a:t>
            </a:r>
            <a:r>
              <a:rPr lang="de-DE" sz="1200" dirty="0">
                <a:latin typeface="+mn-lt"/>
                <a:ea typeface="Arial Unicode MS" pitchFamily="34" charset="-128"/>
                <a:cs typeface="Arial" pitchFamily="34" charset="0"/>
              </a:rPr>
              <a:t>inkl. Bustransfer</a:t>
            </a:r>
            <a:r>
              <a:rPr lang="de-DE" sz="1300" b="1" dirty="0">
                <a:latin typeface="+mn-lt"/>
                <a:ea typeface="Arial Unicode MS" pitchFamily="34" charset="-128"/>
                <a:cs typeface="Arial" pitchFamily="34" charset="0"/>
              </a:rPr>
              <a:t> </a:t>
            </a:r>
          </a:p>
        </p:txBody>
      </p:sp>
      <p:sp>
        <p:nvSpPr>
          <p:cNvPr id="19" name="Textfeld 18"/>
          <p:cNvSpPr txBox="1"/>
          <p:nvPr/>
        </p:nvSpPr>
        <p:spPr>
          <a:xfrm>
            <a:off x="3410486" y="10230023"/>
            <a:ext cx="1090225" cy="230832"/>
          </a:xfrm>
          <a:prstGeom prst="rect">
            <a:avLst/>
          </a:prstGeom>
          <a:noFill/>
        </p:spPr>
        <p:txBody>
          <a:bodyPr wrap="square" rtlCol="0">
            <a:spAutoFit/>
          </a:bodyPr>
          <a:lstStyle/>
          <a:p>
            <a:pPr algn="ctr"/>
            <a:r>
              <a:rPr lang="de-DE" sz="900" dirty="0"/>
              <a:t>Seite  9</a:t>
            </a:r>
          </a:p>
        </p:txBody>
      </p:sp>
      <p:sp>
        <p:nvSpPr>
          <p:cNvPr id="2" name="Rechteck 1"/>
          <p:cNvSpPr/>
          <p:nvPr/>
        </p:nvSpPr>
        <p:spPr>
          <a:xfrm>
            <a:off x="806279" y="7846810"/>
            <a:ext cx="6530377" cy="1495281"/>
          </a:xfrm>
          <a:prstGeom prst="rect">
            <a:avLst/>
          </a:prstGeom>
          <a:ln w="9525">
            <a:solidFill>
              <a:schemeClr val="tx2">
                <a:lumMod val="75000"/>
              </a:schemeClr>
            </a:solidFill>
          </a:ln>
          <a:effectLst>
            <a:glow rad="63500">
              <a:schemeClr val="accent1">
                <a:satMod val="175000"/>
                <a:alpha val="40000"/>
              </a:schemeClr>
            </a:glow>
          </a:effectLst>
        </p:spPr>
        <p:txBody>
          <a:bodyPr wrap="square">
            <a:spAutoFit/>
          </a:bodyPr>
          <a:lstStyle/>
          <a:p>
            <a:pPr hangingPunct="0">
              <a:spcBef>
                <a:spcPts val="621"/>
              </a:spcBef>
              <a:tabLst>
                <a:tab pos="0" algn="l"/>
                <a:tab pos="348824" algn="l"/>
                <a:tab pos="700939" algn="l"/>
                <a:tab pos="1053055" algn="l"/>
                <a:tab pos="1405171" algn="l"/>
                <a:tab pos="1755640" algn="l"/>
                <a:tab pos="2107755" algn="l"/>
                <a:tab pos="2459871" algn="l"/>
                <a:tab pos="2810339" algn="l"/>
                <a:tab pos="3162455" algn="l"/>
                <a:tab pos="3514570" algn="l"/>
                <a:tab pos="3865041" algn="l"/>
                <a:tab pos="4217156" algn="l"/>
                <a:tab pos="4569272" algn="l"/>
                <a:tab pos="4921387" algn="l"/>
                <a:tab pos="5271857" algn="l"/>
                <a:tab pos="5623971" algn="l"/>
                <a:tab pos="5976087" algn="l"/>
                <a:tab pos="6326557" algn="l"/>
                <a:tab pos="6678673" algn="l"/>
                <a:tab pos="7030787" algn="l"/>
              </a:tabLst>
              <a:defRPr/>
            </a:pPr>
            <a:r>
              <a:rPr lang="de-DE" sz="1400" b="1" dirty="0">
                <a:solidFill>
                  <a:schemeClr val="tx2">
                    <a:lumMod val="50000"/>
                  </a:schemeClr>
                </a:solidFill>
                <a:ea typeface="Arial Unicode MS" pitchFamily="34" charset="-128"/>
                <a:cs typeface="Arial" pitchFamily="34" charset="0"/>
              </a:rPr>
              <a:t>E5 – </a:t>
            </a:r>
            <a:r>
              <a:rPr lang="de-DE" sz="1400" b="1" dirty="0" err="1">
                <a:solidFill>
                  <a:schemeClr val="tx2">
                    <a:lumMod val="50000"/>
                  </a:schemeClr>
                </a:solidFill>
                <a:ea typeface="Arial Unicode MS" pitchFamily="34" charset="-128"/>
                <a:cs typeface="Arial" pitchFamily="34" charset="0"/>
              </a:rPr>
              <a:t>Floßbau</a:t>
            </a:r>
            <a:r>
              <a:rPr lang="de-DE" sz="1400" b="1" dirty="0">
                <a:solidFill>
                  <a:schemeClr val="tx2">
                    <a:lumMod val="50000"/>
                  </a:schemeClr>
                </a:solidFill>
                <a:ea typeface="Arial Unicode MS" pitchFamily="34" charset="-128"/>
                <a:cs typeface="Arial" pitchFamily="34" charset="0"/>
              </a:rPr>
              <a:t> an der Möhlin</a:t>
            </a:r>
          </a:p>
          <a:p>
            <a:pPr algn="just" hangingPunct="0">
              <a:spcBef>
                <a:spcPts val="300"/>
              </a:spcBef>
              <a:tabLst>
                <a:tab pos="0" algn="l"/>
                <a:tab pos="348824" algn="l"/>
                <a:tab pos="700939" algn="l"/>
                <a:tab pos="1053055" algn="l"/>
                <a:tab pos="1405171" algn="l"/>
                <a:tab pos="1755640" algn="l"/>
                <a:tab pos="2107755" algn="l"/>
                <a:tab pos="2459871" algn="l"/>
                <a:tab pos="2810339" algn="l"/>
                <a:tab pos="3162455" algn="l"/>
                <a:tab pos="3514570" algn="l"/>
                <a:tab pos="3865041" algn="l"/>
                <a:tab pos="4217156" algn="l"/>
                <a:tab pos="4569272" algn="l"/>
                <a:tab pos="4921387" algn="l"/>
                <a:tab pos="5271857" algn="l"/>
                <a:tab pos="5623971" algn="l"/>
                <a:tab pos="5976087" algn="l"/>
                <a:tab pos="6326557" algn="l"/>
                <a:tab pos="6678673" algn="l"/>
                <a:tab pos="7030787" algn="l"/>
              </a:tabLst>
              <a:defRPr/>
            </a:pPr>
            <a:r>
              <a:rPr lang="de-DE" sz="1100" dirty="0">
                <a:ea typeface="Arial Unicode MS" pitchFamily="34" charset="-128"/>
                <a:cs typeface="Arial" pitchFamily="34" charset="0"/>
              </a:rPr>
              <a:t>Das teamdynamische Highlight für Klassen und andere Teams. Wie baut man eigentlich ein Floß? Wer macht was? Hält das Floß auch? Sobald alle Flöße fertig und getauft sind, geht‘s nach einer kurzen Sicherheitseinweisung auf zur großen Entdeckungsfahrt. Dabei werden die Flöße mit herausfordernden Übungen auf Herz und Nieren getestet. Teamgeist, Klassengemeinschaft, Naturerlebnis und jede Menge Spaß stehen hier auf dem Programm.</a:t>
            </a:r>
          </a:p>
          <a:p>
            <a:pPr hangingPunct="0">
              <a:spcBef>
                <a:spcPts val="830"/>
              </a:spcBef>
              <a:tabLst>
                <a:tab pos="0" algn="l"/>
                <a:tab pos="348824" algn="l"/>
                <a:tab pos="700939" algn="l"/>
                <a:tab pos="1053055" algn="l"/>
                <a:tab pos="1405171" algn="l"/>
                <a:tab pos="1755640" algn="l"/>
                <a:tab pos="2107755" algn="l"/>
                <a:tab pos="2459871" algn="l"/>
                <a:tab pos="2810339" algn="l"/>
                <a:tab pos="3162455" algn="l"/>
                <a:tab pos="3514570" algn="l"/>
                <a:tab pos="3865041" algn="l"/>
                <a:tab pos="4217156" algn="l"/>
                <a:tab pos="4569272" algn="l"/>
                <a:tab pos="4921387" algn="l"/>
                <a:tab pos="5271857" algn="l"/>
                <a:tab pos="5623971" algn="l"/>
                <a:tab pos="5976087" algn="l"/>
                <a:tab pos="6326557" algn="l"/>
                <a:tab pos="6678673" algn="l"/>
                <a:tab pos="7030787" algn="l"/>
              </a:tabLst>
              <a:defRPr/>
            </a:pPr>
            <a:r>
              <a:rPr lang="de-DE" sz="1300" b="1" dirty="0">
                <a:ea typeface="Arial Unicode MS" pitchFamily="34" charset="-128"/>
                <a:cs typeface="Arial" pitchFamily="34" charset="0"/>
              </a:rPr>
              <a:t>ganztägig - pro Person 33 €</a:t>
            </a:r>
            <a:endParaRPr lang="de-DE" sz="1300" dirty="0">
              <a:ea typeface="Arial Unicode MS" pitchFamily="34" charset="-128"/>
              <a:cs typeface="Arial" pitchFamily="34" charset="0"/>
            </a:endParaRPr>
          </a:p>
        </p:txBody>
      </p:sp>
    </p:spTree>
    <p:extLst>
      <p:ext uri="{BB962C8B-B14F-4D97-AF65-F5344CB8AC3E}">
        <p14:creationId xmlns:p14="http://schemas.microsoft.com/office/powerpoint/2010/main" val="2826845189"/>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feld 27"/>
          <p:cNvSpPr txBox="1"/>
          <p:nvPr/>
        </p:nvSpPr>
        <p:spPr>
          <a:xfrm>
            <a:off x="1044327" y="1891903"/>
            <a:ext cx="6192688" cy="2728367"/>
          </a:xfrm>
          <a:prstGeom prst="rect">
            <a:avLst/>
          </a:prstGeom>
          <a:noFill/>
          <a:ln>
            <a:solidFill>
              <a:schemeClr val="tx2">
                <a:lumMod val="75000"/>
              </a:schemeClr>
            </a:solidFill>
          </a:ln>
          <a:effectLst>
            <a:glow rad="63500">
              <a:schemeClr val="accent1">
                <a:satMod val="175000"/>
                <a:alpha val="40000"/>
              </a:schemeClr>
            </a:glow>
          </a:effectLst>
        </p:spPr>
        <p:txBody>
          <a:bodyPr wrap="square" lIns="94775" tIns="64800" rIns="94775" bIns="54000">
            <a:spAutoFit/>
          </a:bodyPr>
          <a:lstStyle/>
          <a:p>
            <a:pPr marL="87313" algn="ctr" hangingPunct="0">
              <a:spcAft>
                <a:spcPts val="600"/>
              </a:spcAft>
              <a:tabLst>
                <a:tab pos="0" algn="l"/>
                <a:tab pos="347663" algn="l"/>
                <a:tab pos="700088" algn="l"/>
                <a:tab pos="1052513" algn="l"/>
                <a:tab pos="1404938" algn="l"/>
                <a:tab pos="2106613" algn="l"/>
                <a:tab pos="2459038" algn="l"/>
                <a:tab pos="2809875" algn="l"/>
                <a:tab pos="3162300" algn="l"/>
                <a:tab pos="3513138" algn="l"/>
                <a:tab pos="3863975" algn="l"/>
                <a:tab pos="4216400" algn="l"/>
                <a:tab pos="4568825" algn="l"/>
                <a:tab pos="4921250" algn="l"/>
                <a:tab pos="5270500" algn="l"/>
                <a:tab pos="5622925" algn="l"/>
                <a:tab pos="5975350" algn="l"/>
                <a:tab pos="6326188" algn="l"/>
                <a:tab pos="6678613" algn="l"/>
                <a:tab pos="7029450" algn="l"/>
              </a:tabLst>
              <a:defRPr/>
            </a:pPr>
            <a:r>
              <a:rPr lang="de-DE" sz="1400" b="1" dirty="0">
                <a:solidFill>
                  <a:srgbClr val="2018BA"/>
                </a:solidFill>
                <a:ea typeface="Arial Unicode MS" pitchFamily="34" charset="-128"/>
                <a:cs typeface="Arial" pitchFamily="34" charset="0"/>
              </a:rPr>
              <a:t>S4 – Bouldern</a:t>
            </a:r>
          </a:p>
          <a:p>
            <a:pPr marL="1792288" defTabSz="914400" fontAlgn="base" hangingPunct="0">
              <a:spcAft>
                <a:spcPct val="0"/>
              </a:spcAft>
              <a:tabLst>
                <a:tab pos="0" algn="l"/>
                <a:tab pos="348824" algn="l"/>
                <a:tab pos="700939" algn="l"/>
                <a:tab pos="1053055" algn="l"/>
                <a:tab pos="1405171" algn="l"/>
                <a:tab pos="1755640" algn="l"/>
                <a:tab pos="2107755" algn="l"/>
                <a:tab pos="2459871" algn="l"/>
                <a:tab pos="2810339" algn="l"/>
                <a:tab pos="3162455" algn="l"/>
                <a:tab pos="3514570" algn="l"/>
                <a:tab pos="3865041" algn="l"/>
                <a:tab pos="4217156" algn="l"/>
                <a:tab pos="4569272" algn="l"/>
                <a:tab pos="4921387" algn="l"/>
                <a:tab pos="5271857" algn="l"/>
                <a:tab pos="5623971" algn="l"/>
                <a:tab pos="5976087" algn="l"/>
                <a:tab pos="6326557" algn="l"/>
                <a:tab pos="6678673" algn="l"/>
                <a:tab pos="7030787" algn="l"/>
              </a:tabLst>
              <a:defRPr/>
            </a:pPr>
            <a:r>
              <a:rPr lang="de-DE" sz="1100" dirty="0">
                <a:solidFill>
                  <a:prstClr val="black"/>
                </a:solidFill>
                <a:ea typeface="Arial Unicode MS" pitchFamily="34" charset="-128"/>
                <a:cs typeface="Arial" pitchFamily="34" charset="0"/>
              </a:rPr>
              <a:t>Klettern ist eine altbekannte Sportart, die sowohl jung als auch alt begeistert. Seit den 70ern ist Bouldern eine eigene Disziplin des Sportkletterns, bei der man ohne Kletterseil und Klettergurt an Felsblöcken, Felswänden oder an künstlichen Kletterwänden in Absprunghöhe klettert.</a:t>
            </a:r>
          </a:p>
          <a:p>
            <a:pPr marL="1792288" defTabSz="914400" fontAlgn="base" hangingPunct="0">
              <a:spcAft>
                <a:spcPct val="0"/>
              </a:spcAft>
              <a:tabLst>
                <a:tab pos="0" algn="l"/>
                <a:tab pos="348824" algn="l"/>
                <a:tab pos="700939" algn="l"/>
                <a:tab pos="1053055" algn="l"/>
                <a:tab pos="1405171" algn="l"/>
                <a:tab pos="1755640" algn="l"/>
                <a:tab pos="2107755" algn="l"/>
                <a:tab pos="2459871" algn="l"/>
                <a:tab pos="2810339" algn="l"/>
                <a:tab pos="3162455" algn="l"/>
                <a:tab pos="3514570" algn="l"/>
                <a:tab pos="3865041" algn="l"/>
                <a:tab pos="4217156" algn="l"/>
                <a:tab pos="4569272" algn="l"/>
                <a:tab pos="4921387" algn="l"/>
                <a:tab pos="5271857" algn="l"/>
                <a:tab pos="5623971" algn="l"/>
                <a:tab pos="5976087" algn="l"/>
                <a:tab pos="6326557" algn="l"/>
                <a:tab pos="6678673" algn="l"/>
                <a:tab pos="7030787" algn="l"/>
              </a:tabLst>
              <a:defRPr/>
            </a:pPr>
            <a:r>
              <a:rPr lang="de-DE" sz="1100" dirty="0">
                <a:solidFill>
                  <a:prstClr val="black"/>
                </a:solidFill>
                <a:ea typeface="Arial Unicode MS" pitchFamily="34" charset="-128"/>
                <a:cs typeface="Arial" pitchFamily="34" charset="0"/>
              </a:rPr>
              <a:t>Durch Freude am eigenen Ausprobieren erzielt man hier ein tolles Erlebnis – denn auch wenn viele Routen alleine gut zu meistern sind, gibt es doch einige andere, die ohne weitere Hilfe von „unten“ unmöglich sind. Bouldern ist ein Garant, um seine eigenen Stärken und Fähigkeiten auszuprobieren.  </a:t>
            </a:r>
          </a:p>
          <a:p>
            <a:pPr marL="1792288" defTabSz="914400" fontAlgn="base" hangingPunct="0">
              <a:spcAft>
                <a:spcPct val="0"/>
              </a:spcAft>
              <a:tabLst>
                <a:tab pos="0" algn="l"/>
                <a:tab pos="348824" algn="l"/>
                <a:tab pos="700939" algn="l"/>
                <a:tab pos="1053055" algn="l"/>
                <a:tab pos="1405171" algn="l"/>
                <a:tab pos="1755640" algn="l"/>
                <a:tab pos="2107755" algn="l"/>
                <a:tab pos="2459871" algn="l"/>
                <a:tab pos="2810339" algn="l"/>
                <a:tab pos="3162455" algn="l"/>
                <a:tab pos="3514570" algn="l"/>
                <a:tab pos="3865041" algn="l"/>
                <a:tab pos="4217156" algn="l"/>
                <a:tab pos="4569272" algn="l"/>
                <a:tab pos="4921387" algn="l"/>
                <a:tab pos="5271857" algn="l"/>
                <a:tab pos="5623971" algn="l"/>
                <a:tab pos="5976087" algn="l"/>
                <a:tab pos="6326557" algn="l"/>
                <a:tab pos="6678673" algn="l"/>
                <a:tab pos="7030787" algn="l"/>
              </a:tabLst>
              <a:defRPr/>
            </a:pPr>
            <a:endParaRPr lang="de-DE" sz="300" dirty="0">
              <a:solidFill>
                <a:prstClr val="black"/>
              </a:solidFill>
              <a:ea typeface="Arial Unicode MS" pitchFamily="34" charset="-128"/>
              <a:cs typeface="Arial" pitchFamily="34" charset="0"/>
            </a:endParaRPr>
          </a:p>
          <a:p>
            <a:pPr marL="87313" defTabSz="914400" fontAlgn="base" hangingPunct="0">
              <a:spcAft>
                <a:spcPct val="0"/>
              </a:spcAft>
              <a:tabLst>
                <a:tab pos="0" algn="l"/>
                <a:tab pos="87313" algn="l"/>
                <a:tab pos="347663" algn="l"/>
                <a:tab pos="700088" algn="l"/>
                <a:tab pos="1052513" algn="l"/>
                <a:tab pos="1404938" algn="l"/>
                <a:tab pos="2106613" algn="l"/>
                <a:tab pos="2459038" algn="l"/>
                <a:tab pos="2809875" algn="l"/>
                <a:tab pos="3162300" algn="l"/>
                <a:tab pos="3513138" algn="l"/>
                <a:tab pos="3863975" algn="l"/>
                <a:tab pos="4216400" algn="l"/>
                <a:tab pos="4568825" algn="l"/>
                <a:tab pos="4921250" algn="l"/>
                <a:tab pos="5270500" algn="l"/>
                <a:tab pos="5622925" algn="l"/>
                <a:tab pos="5975350" algn="l"/>
                <a:tab pos="6326188" algn="l"/>
                <a:tab pos="6678613" algn="l"/>
                <a:tab pos="7029450" algn="l"/>
              </a:tabLst>
              <a:defRPr/>
            </a:pPr>
            <a:r>
              <a:rPr lang="de-DE" sz="1100" dirty="0">
                <a:solidFill>
                  <a:prstClr val="black"/>
                </a:solidFill>
                <a:ea typeface="Arial Unicode MS" pitchFamily="34" charset="-128"/>
                <a:cs typeface="Arial" pitchFamily="34" charset="0"/>
              </a:rPr>
              <a:t>Die Aktion dauert je nach Kondition ca. 2 – 2 ½ Std. so dass noch genügend Zeit  bleibt, um die quirlige Unistadt Freiburg bei einem Stadtbummel zu entdecken und lieben zu lernen.</a:t>
            </a:r>
          </a:p>
          <a:p>
            <a:pPr marL="87313" defTabSz="914400" fontAlgn="base" hangingPunct="0">
              <a:spcBef>
                <a:spcPts val="300"/>
              </a:spcBef>
              <a:spcAft>
                <a:spcPts val="600"/>
              </a:spcAft>
              <a:tabLst>
                <a:tab pos="0" algn="l"/>
                <a:tab pos="87313" algn="l"/>
                <a:tab pos="347663" algn="l"/>
                <a:tab pos="700088" algn="l"/>
                <a:tab pos="1052513" algn="l"/>
                <a:tab pos="1404938" algn="l"/>
                <a:tab pos="2106613" algn="l"/>
                <a:tab pos="2459038" algn="l"/>
                <a:tab pos="2809875" algn="l"/>
                <a:tab pos="3162300" algn="l"/>
                <a:tab pos="3513138" algn="l"/>
                <a:tab pos="3863975" algn="l"/>
                <a:tab pos="4216400" algn="l"/>
                <a:tab pos="4568825" algn="l"/>
                <a:tab pos="4921250" algn="l"/>
                <a:tab pos="5270500" algn="l"/>
                <a:tab pos="5622925" algn="l"/>
                <a:tab pos="5975350" algn="l"/>
                <a:tab pos="6326188" algn="l"/>
                <a:tab pos="6678613" algn="l"/>
                <a:tab pos="7029450" algn="l"/>
              </a:tabLst>
              <a:defRPr/>
            </a:pPr>
            <a:r>
              <a:rPr lang="de-DE" sz="1300" b="1" dirty="0">
                <a:ea typeface="Arial Unicode MS" pitchFamily="34" charset="-128"/>
                <a:cs typeface="Arial" pitchFamily="34" charset="0"/>
              </a:rPr>
              <a:t>23 € pro Person</a:t>
            </a:r>
            <a:r>
              <a:rPr lang="de-DE" sz="1300" dirty="0">
                <a:ea typeface="Arial Unicode MS" pitchFamily="34" charset="-128"/>
                <a:cs typeface="Arial" pitchFamily="34" charset="0"/>
              </a:rPr>
              <a:t> </a:t>
            </a:r>
            <a:r>
              <a:rPr lang="de-DE" sz="1200" dirty="0">
                <a:ea typeface="Arial Unicode MS" pitchFamily="34" charset="-128"/>
                <a:cs typeface="Arial" pitchFamily="34" charset="0"/>
              </a:rPr>
              <a:t>(inkl.  ÖPNV + Leihschuhe)</a:t>
            </a:r>
          </a:p>
        </p:txBody>
      </p:sp>
      <p:sp>
        <p:nvSpPr>
          <p:cNvPr id="24" name="Textfeld 23"/>
          <p:cNvSpPr txBox="1"/>
          <p:nvPr/>
        </p:nvSpPr>
        <p:spPr>
          <a:xfrm>
            <a:off x="2586063" y="5252400"/>
            <a:ext cx="3109216" cy="4680000"/>
          </a:xfrm>
          <a:prstGeom prst="rect">
            <a:avLst/>
          </a:prstGeom>
          <a:noFill/>
          <a:ln>
            <a:solidFill>
              <a:schemeClr val="tx2">
                <a:lumMod val="75000"/>
              </a:schemeClr>
            </a:solidFill>
          </a:ln>
          <a:effectLst>
            <a:glow rad="63500">
              <a:schemeClr val="accent1">
                <a:satMod val="175000"/>
                <a:alpha val="40000"/>
              </a:schemeClr>
            </a:glow>
          </a:effectLst>
        </p:spPr>
        <p:txBody>
          <a:bodyPr lIns="94775" tIns="108000" rIns="94775" bIns="48506">
            <a:spAutoFit/>
          </a:bodyPr>
          <a:lstStyle/>
          <a:p>
            <a:pPr hangingPunct="0">
              <a:spcBef>
                <a:spcPts val="621"/>
              </a:spcBef>
              <a:tabLst>
                <a:tab pos="0" algn="l"/>
                <a:tab pos="348824" algn="l"/>
                <a:tab pos="700939" algn="l"/>
                <a:tab pos="1053055" algn="l"/>
                <a:tab pos="1405171" algn="l"/>
                <a:tab pos="1755640" algn="l"/>
                <a:tab pos="2107755" algn="l"/>
                <a:tab pos="2459871" algn="l"/>
                <a:tab pos="2810339" algn="l"/>
                <a:tab pos="3162455" algn="l"/>
                <a:tab pos="3514570" algn="l"/>
                <a:tab pos="3865041" algn="l"/>
                <a:tab pos="4217156" algn="l"/>
                <a:tab pos="4569272" algn="l"/>
                <a:tab pos="4921387" algn="l"/>
                <a:tab pos="5271857" algn="l"/>
                <a:tab pos="5623971" algn="l"/>
                <a:tab pos="5976087" algn="l"/>
                <a:tab pos="6326557" algn="l"/>
                <a:tab pos="6678673" algn="l"/>
                <a:tab pos="7030787" algn="l"/>
              </a:tabLst>
              <a:defRPr/>
            </a:pPr>
            <a:r>
              <a:rPr lang="de-DE" sz="1300" b="1" dirty="0">
                <a:solidFill>
                  <a:srgbClr val="2018BA"/>
                </a:solidFill>
                <a:latin typeface="+mn-lt"/>
                <a:ea typeface="Arial Unicode MS" pitchFamily="34" charset="-128"/>
                <a:cs typeface="Arial" pitchFamily="34" charset="0"/>
              </a:rPr>
              <a:t>S3 - Erlebnis Kaiserstuhl</a:t>
            </a:r>
            <a:endParaRPr lang="de-DE" sz="1300" b="1" dirty="0">
              <a:latin typeface="+mn-lt"/>
              <a:ea typeface="Arial Unicode MS" pitchFamily="34" charset="-128"/>
              <a:cs typeface="Arial" pitchFamily="34" charset="0"/>
            </a:endParaRPr>
          </a:p>
          <a:p>
            <a:pPr hangingPunct="0">
              <a:spcBef>
                <a:spcPts val="311"/>
              </a:spcBef>
              <a:tabLst>
                <a:tab pos="0" algn="l"/>
                <a:tab pos="348824" algn="l"/>
                <a:tab pos="700939" algn="l"/>
                <a:tab pos="1053055" algn="l"/>
                <a:tab pos="1405171" algn="l"/>
                <a:tab pos="1755640" algn="l"/>
                <a:tab pos="2107755" algn="l"/>
                <a:tab pos="2459871" algn="l"/>
                <a:tab pos="2810339" algn="l"/>
                <a:tab pos="3162455" algn="l"/>
                <a:tab pos="3514570" algn="l"/>
                <a:tab pos="3865041" algn="l"/>
                <a:tab pos="4217156" algn="l"/>
                <a:tab pos="4569272" algn="l"/>
                <a:tab pos="4921387" algn="l"/>
                <a:tab pos="5271857" algn="l"/>
                <a:tab pos="5623971" algn="l"/>
                <a:tab pos="5976087" algn="l"/>
                <a:tab pos="6326557" algn="l"/>
                <a:tab pos="6678673" algn="l"/>
                <a:tab pos="7030787" algn="l"/>
              </a:tabLst>
              <a:defRPr/>
            </a:pPr>
            <a:r>
              <a:rPr lang="de-DE" sz="1100" dirty="0">
                <a:latin typeface="+mn-lt"/>
                <a:ea typeface="Arial Unicode MS" pitchFamily="34" charset="-128"/>
                <a:cs typeface="Arial" pitchFamily="34" charset="0"/>
              </a:rPr>
              <a:t>Wandern ist öde? Wir beweisen das Gegenteil! Einmal den Kaiserstuhl durchqueren von Nord nach Süd ist landschaftlich reizvoll , abwechslungsreich und sportlich dazu. Ein Vesper auf luftiger Höhe und spielerische Aktivitäten, die  die Lachmuskeln trainieren, machen diese  </a:t>
            </a:r>
            <a:r>
              <a:rPr lang="de-DE" sz="1100" b="1" dirty="0">
                <a:latin typeface="+mn-lt"/>
                <a:ea typeface="Arial Unicode MS" pitchFamily="34" charset="-128"/>
                <a:cs typeface="Arial" pitchFamily="34" charset="0"/>
              </a:rPr>
              <a:t>geführte </a:t>
            </a:r>
            <a:r>
              <a:rPr lang="de-DE" sz="1100" dirty="0">
                <a:latin typeface="+mn-lt"/>
                <a:ea typeface="Arial Unicode MS" pitchFamily="34" charset="-128"/>
                <a:cs typeface="Arial" pitchFamily="34" charset="0"/>
              </a:rPr>
              <a:t>Wanderung  zu einem Erlebnis.   Zugfahrkarten zum Einstiegsort gibt‘s in der JH.</a:t>
            </a:r>
            <a:r>
              <a:rPr lang="de-DE" sz="1100" b="1" dirty="0">
                <a:latin typeface="+mn-lt"/>
                <a:ea typeface="Arial Unicode MS" pitchFamily="34" charset="-128"/>
                <a:cs typeface="Arial" pitchFamily="34" charset="0"/>
              </a:rPr>
              <a:t> </a:t>
            </a:r>
          </a:p>
          <a:p>
            <a:pPr hangingPunct="0">
              <a:spcBef>
                <a:spcPts val="311"/>
              </a:spcBef>
              <a:tabLst>
                <a:tab pos="0" algn="l"/>
                <a:tab pos="348824" algn="l"/>
                <a:tab pos="700939" algn="l"/>
                <a:tab pos="1053055" algn="l"/>
                <a:tab pos="1405171" algn="l"/>
                <a:tab pos="1755640" algn="l"/>
                <a:tab pos="2107755" algn="l"/>
                <a:tab pos="2459871" algn="l"/>
                <a:tab pos="2810339" algn="l"/>
                <a:tab pos="3162455" algn="l"/>
                <a:tab pos="3514570" algn="l"/>
                <a:tab pos="3865041" algn="l"/>
                <a:tab pos="4217156" algn="l"/>
                <a:tab pos="4569272" algn="l"/>
                <a:tab pos="4921387" algn="l"/>
                <a:tab pos="5271857" algn="l"/>
                <a:tab pos="5623971" algn="l"/>
                <a:tab pos="5976087" algn="l"/>
                <a:tab pos="6326557" algn="l"/>
                <a:tab pos="6678673" algn="l"/>
                <a:tab pos="7030787" algn="l"/>
              </a:tabLst>
              <a:defRPr/>
            </a:pPr>
            <a:endParaRPr lang="de-DE" sz="1100" dirty="0">
              <a:latin typeface="+mn-lt"/>
              <a:ea typeface="Arial Unicode MS" pitchFamily="34" charset="-128"/>
              <a:cs typeface="Arial" pitchFamily="34" charset="0"/>
            </a:endParaRPr>
          </a:p>
          <a:p>
            <a:pPr hangingPunct="0">
              <a:spcBef>
                <a:spcPts val="311"/>
              </a:spcBef>
              <a:tabLst>
                <a:tab pos="0" algn="l"/>
                <a:tab pos="348824" algn="l"/>
                <a:tab pos="700939" algn="l"/>
                <a:tab pos="1053055" algn="l"/>
                <a:tab pos="1405171" algn="l"/>
                <a:tab pos="1755640" algn="l"/>
                <a:tab pos="2107755" algn="l"/>
                <a:tab pos="2459871" algn="l"/>
                <a:tab pos="2810339" algn="l"/>
                <a:tab pos="3162455" algn="l"/>
                <a:tab pos="3514570" algn="l"/>
                <a:tab pos="3865041" algn="l"/>
                <a:tab pos="4217156" algn="l"/>
                <a:tab pos="4569272" algn="l"/>
                <a:tab pos="4921387" algn="l"/>
                <a:tab pos="5271857" algn="l"/>
                <a:tab pos="5623971" algn="l"/>
                <a:tab pos="5976087" algn="l"/>
                <a:tab pos="6326557" algn="l"/>
                <a:tab pos="6678673" algn="l"/>
                <a:tab pos="7030787" algn="l"/>
              </a:tabLst>
              <a:defRPr/>
            </a:pPr>
            <a:endParaRPr lang="de-DE" sz="1100" dirty="0">
              <a:latin typeface="+mn-lt"/>
              <a:ea typeface="Arial Unicode MS" pitchFamily="34" charset="-128"/>
              <a:cs typeface="Arial" pitchFamily="34" charset="0"/>
            </a:endParaRPr>
          </a:p>
          <a:p>
            <a:pPr hangingPunct="0">
              <a:spcBef>
                <a:spcPts val="311"/>
              </a:spcBef>
              <a:tabLst>
                <a:tab pos="0" algn="l"/>
                <a:tab pos="348824" algn="l"/>
                <a:tab pos="700939" algn="l"/>
                <a:tab pos="1053055" algn="l"/>
                <a:tab pos="1405171" algn="l"/>
                <a:tab pos="1755640" algn="l"/>
                <a:tab pos="2107755" algn="l"/>
                <a:tab pos="2459871" algn="l"/>
                <a:tab pos="2810339" algn="l"/>
                <a:tab pos="3162455" algn="l"/>
                <a:tab pos="3514570" algn="l"/>
                <a:tab pos="3865041" algn="l"/>
                <a:tab pos="4217156" algn="l"/>
                <a:tab pos="4569272" algn="l"/>
                <a:tab pos="4921387" algn="l"/>
                <a:tab pos="5271857" algn="l"/>
                <a:tab pos="5623971" algn="l"/>
                <a:tab pos="5976087" algn="l"/>
                <a:tab pos="6326557" algn="l"/>
                <a:tab pos="6678673" algn="l"/>
                <a:tab pos="7030787" algn="l"/>
              </a:tabLst>
              <a:defRPr/>
            </a:pPr>
            <a:endParaRPr lang="de-DE" sz="1100" dirty="0">
              <a:latin typeface="+mn-lt"/>
              <a:ea typeface="Arial Unicode MS" pitchFamily="34" charset="-128"/>
              <a:cs typeface="Arial" pitchFamily="34" charset="0"/>
            </a:endParaRPr>
          </a:p>
          <a:p>
            <a:pPr hangingPunct="0">
              <a:spcBef>
                <a:spcPts val="311"/>
              </a:spcBef>
              <a:tabLst>
                <a:tab pos="0" algn="l"/>
                <a:tab pos="348824" algn="l"/>
                <a:tab pos="700939" algn="l"/>
                <a:tab pos="1053055" algn="l"/>
                <a:tab pos="1405171" algn="l"/>
                <a:tab pos="1755640" algn="l"/>
                <a:tab pos="2107755" algn="l"/>
                <a:tab pos="2459871" algn="l"/>
                <a:tab pos="2810339" algn="l"/>
                <a:tab pos="3162455" algn="l"/>
                <a:tab pos="3514570" algn="l"/>
                <a:tab pos="3865041" algn="l"/>
                <a:tab pos="4217156" algn="l"/>
                <a:tab pos="4569272" algn="l"/>
                <a:tab pos="4921387" algn="l"/>
                <a:tab pos="5271857" algn="l"/>
                <a:tab pos="5623971" algn="l"/>
                <a:tab pos="5976087" algn="l"/>
                <a:tab pos="6326557" algn="l"/>
                <a:tab pos="6678673" algn="l"/>
                <a:tab pos="7030787" algn="l"/>
              </a:tabLst>
              <a:defRPr/>
            </a:pPr>
            <a:endParaRPr lang="de-DE" sz="1100" dirty="0">
              <a:latin typeface="+mn-lt"/>
              <a:ea typeface="Arial Unicode MS" pitchFamily="34" charset="-128"/>
              <a:cs typeface="Arial" pitchFamily="34" charset="0"/>
            </a:endParaRPr>
          </a:p>
          <a:p>
            <a:pPr hangingPunct="0">
              <a:spcBef>
                <a:spcPts val="311"/>
              </a:spcBef>
              <a:tabLst>
                <a:tab pos="0" algn="l"/>
                <a:tab pos="348824" algn="l"/>
                <a:tab pos="700939" algn="l"/>
                <a:tab pos="1053055" algn="l"/>
                <a:tab pos="1405171" algn="l"/>
                <a:tab pos="1755640" algn="l"/>
                <a:tab pos="2107755" algn="l"/>
                <a:tab pos="2459871" algn="l"/>
                <a:tab pos="2810339" algn="l"/>
                <a:tab pos="3162455" algn="l"/>
                <a:tab pos="3514570" algn="l"/>
                <a:tab pos="3865041" algn="l"/>
                <a:tab pos="4217156" algn="l"/>
                <a:tab pos="4569272" algn="l"/>
                <a:tab pos="4921387" algn="l"/>
                <a:tab pos="5271857" algn="l"/>
                <a:tab pos="5623971" algn="l"/>
                <a:tab pos="5976087" algn="l"/>
                <a:tab pos="6326557" algn="l"/>
                <a:tab pos="6678673" algn="l"/>
                <a:tab pos="7030787" algn="l"/>
              </a:tabLst>
              <a:defRPr/>
            </a:pPr>
            <a:endParaRPr lang="de-DE" sz="1100" dirty="0">
              <a:latin typeface="+mn-lt"/>
              <a:ea typeface="Arial Unicode MS" pitchFamily="34" charset="-128"/>
              <a:cs typeface="Arial" pitchFamily="34" charset="0"/>
            </a:endParaRPr>
          </a:p>
          <a:p>
            <a:pPr hangingPunct="0">
              <a:spcBef>
                <a:spcPts val="311"/>
              </a:spcBef>
              <a:tabLst>
                <a:tab pos="0" algn="l"/>
                <a:tab pos="348824" algn="l"/>
                <a:tab pos="700939" algn="l"/>
                <a:tab pos="1053055" algn="l"/>
                <a:tab pos="1405171" algn="l"/>
                <a:tab pos="1755640" algn="l"/>
                <a:tab pos="2107755" algn="l"/>
                <a:tab pos="2459871" algn="l"/>
                <a:tab pos="2810339" algn="l"/>
                <a:tab pos="3162455" algn="l"/>
                <a:tab pos="3514570" algn="l"/>
                <a:tab pos="3865041" algn="l"/>
                <a:tab pos="4217156" algn="l"/>
                <a:tab pos="4569272" algn="l"/>
                <a:tab pos="4921387" algn="l"/>
                <a:tab pos="5271857" algn="l"/>
                <a:tab pos="5623971" algn="l"/>
                <a:tab pos="5976087" algn="l"/>
                <a:tab pos="6326557" algn="l"/>
                <a:tab pos="6678673" algn="l"/>
                <a:tab pos="7030787" algn="l"/>
              </a:tabLst>
              <a:defRPr/>
            </a:pPr>
            <a:endParaRPr lang="de-DE" sz="1100" dirty="0">
              <a:latin typeface="+mn-lt"/>
              <a:ea typeface="Arial Unicode MS" pitchFamily="34" charset="-128"/>
              <a:cs typeface="Arial" pitchFamily="34" charset="0"/>
            </a:endParaRPr>
          </a:p>
          <a:p>
            <a:pPr hangingPunct="0">
              <a:spcBef>
                <a:spcPts val="311"/>
              </a:spcBef>
              <a:tabLst>
                <a:tab pos="0" algn="l"/>
                <a:tab pos="348824" algn="l"/>
                <a:tab pos="700939" algn="l"/>
                <a:tab pos="1053055" algn="l"/>
                <a:tab pos="1405171" algn="l"/>
                <a:tab pos="1755640" algn="l"/>
                <a:tab pos="2107755" algn="l"/>
                <a:tab pos="2459871" algn="l"/>
                <a:tab pos="2810339" algn="l"/>
                <a:tab pos="3162455" algn="l"/>
                <a:tab pos="3514570" algn="l"/>
                <a:tab pos="3865041" algn="l"/>
                <a:tab pos="4217156" algn="l"/>
                <a:tab pos="4569272" algn="l"/>
                <a:tab pos="4921387" algn="l"/>
                <a:tab pos="5271857" algn="l"/>
                <a:tab pos="5623971" algn="l"/>
                <a:tab pos="5976087" algn="l"/>
                <a:tab pos="6326557" algn="l"/>
                <a:tab pos="6678673" algn="l"/>
                <a:tab pos="7030787" algn="l"/>
              </a:tabLst>
              <a:defRPr/>
            </a:pPr>
            <a:endParaRPr lang="de-DE" sz="1100" dirty="0">
              <a:latin typeface="+mn-lt"/>
              <a:ea typeface="Arial Unicode MS" pitchFamily="34" charset="-128"/>
              <a:cs typeface="Arial" pitchFamily="34" charset="0"/>
            </a:endParaRPr>
          </a:p>
          <a:p>
            <a:pPr hangingPunct="0">
              <a:spcBef>
                <a:spcPts val="311"/>
              </a:spcBef>
              <a:tabLst>
                <a:tab pos="0" algn="l"/>
                <a:tab pos="348824" algn="l"/>
                <a:tab pos="700939" algn="l"/>
                <a:tab pos="1053055" algn="l"/>
                <a:tab pos="1405171" algn="l"/>
                <a:tab pos="1755640" algn="l"/>
                <a:tab pos="2107755" algn="l"/>
                <a:tab pos="2459871" algn="l"/>
                <a:tab pos="2810339" algn="l"/>
                <a:tab pos="3162455" algn="l"/>
                <a:tab pos="3514570" algn="l"/>
                <a:tab pos="3865041" algn="l"/>
                <a:tab pos="4217156" algn="l"/>
                <a:tab pos="4569272" algn="l"/>
                <a:tab pos="4921387" algn="l"/>
                <a:tab pos="5271857" algn="l"/>
                <a:tab pos="5623971" algn="l"/>
                <a:tab pos="5976087" algn="l"/>
                <a:tab pos="6326557" algn="l"/>
                <a:tab pos="6678673" algn="l"/>
                <a:tab pos="7030787" algn="l"/>
              </a:tabLst>
              <a:defRPr/>
            </a:pPr>
            <a:endParaRPr lang="de-DE" sz="1100" dirty="0">
              <a:latin typeface="+mn-lt"/>
              <a:ea typeface="Arial Unicode MS" pitchFamily="34" charset="-128"/>
              <a:cs typeface="Arial" pitchFamily="34" charset="0"/>
            </a:endParaRPr>
          </a:p>
          <a:p>
            <a:pPr hangingPunct="0">
              <a:spcBef>
                <a:spcPts val="311"/>
              </a:spcBef>
              <a:tabLst>
                <a:tab pos="0" algn="l"/>
                <a:tab pos="348824" algn="l"/>
                <a:tab pos="700939" algn="l"/>
                <a:tab pos="1053055" algn="l"/>
                <a:tab pos="1405171" algn="l"/>
                <a:tab pos="1755640" algn="l"/>
                <a:tab pos="2107755" algn="l"/>
                <a:tab pos="2459871" algn="l"/>
                <a:tab pos="2810339" algn="l"/>
                <a:tab pos="3162455" algn="l"/>
                <a:tab pos="3514570" algn="l"/>
                <a:tab pos="3865041" algn="l"/>
                <a:tab pos="4217156" algn="l"/>
                <a:tab pos="4569272" algn="l"/>
                <a:tab pos="4921387" algn="l"/>
                <a:tab pos="5271857" algn="l"/>
                <a:tab pos="5623971" algn="l"/>
                <a:tab pos="5976087" algn="l"/>
                <a:tab pos="6326557" algn="l"/>
                <a:tab pos="6678673" algn="l"/>
                <a:tab pos="7030787" algn="l"/>
              </a:tabLst>
              <a:defRPr/>
            </a:pPr>
            <a:endParaRPr lang="de-DE" sz="1100" dirty="0">
              <a:latin typeface="+mn-lt"/>
              <a:ea typeface="Arial Unicode MS" pitchFamily="34" charset="-128"/>
              <a:cs typeface="Arial" pitchFamily="34" charset="0"/>
            </a:endParaRPr>
          </a:p>
          <a:p>
            <a:pPr hangingPunct="0">
              <a:spcBef>
                <a:spcPts val="311"/>
              </a:spcBef>
              <a:tabLst>
                <a:tab pos="0" algn="l"/>
                <a:tab pos="348824" algn="l"/>
                <a:tab pos="700939" algn="l"/>
                <a:tab pos="1053055" algn="l"/>
                <a:tab pos="1405171" algn="l"/>
                <a:tab pos="1755640" algn="l"/>
                <a:tab pos="2107755" algn="l"/>
                <a:tab pos="2459871" algn="l"/>
                <a:tab pos="2810339" algn="l"/>
                <a:tab pos="3162455" algn="l"/>
                <a:tab pos="3514570" algn="l"/>
                <a:tab pos="3865041" algn="l"/>
                <a:tab pos="4217156" algn="l"/>
                <a:tab pos="4569272" algn="l"/>
                <a:tab pos="4921387" algn="l"/>
                <a:tab pos="5271857" algn="l"/>
                <a:tab pos="5623971" algn="l"/>
                <a:tab pos="5976087" algn="l"/>
                <a:tab pos="6326557" algn="l"/>
                <a:tab pos="6678673" algn="l"/>
                <a:tab pos="7030787" algn="l"/>
              </a:tabLst>
              <a:defRPr/>
            </a:pPr>
            <a:endParaRPr lang="de-DE" sz="1100" dirty="0">
              <a:latin typeface="+mn-lt"/>
              <a:ea typeface="Arial Unicode MS" pitchFamily="34" charset="-128"/>
              <a:cs typeface="Arial" pitchFamily="34" charset="0"/>
            </a:endParaRPr>
          </a:p>
          <a:p>
            <a:pPr hangingPunct="0">
              <a:spcBef>
                <a:spcPts val="311"/>
              </a:spcBef>
              <a:tabLst>
                <a:tab pos="0" algn="l"/>
                <a:tab pos="348824" algn="l"/>
                <a:tab pos="700939" algn="l"/>
                <a:tab pos="1053055" algn="l"/>
                <a:tab pos="1405171" algn="l"/>
                <a:tab pos="1755640" algn="l"/>
                <a:tab pos="2107755" algn="l"/>
                <a:tab pos="2459871" algn="l"/>
                <a:tab pos="2810339" algn="l"/>
                <a:tab pos="3162455" algn="l"/>
                <a:tab pos="3514570" algn="l"/>
                <a:tab pos="3865041" algn="l"/>
                <a:tab pos="4217156" algn="l"/>
                <a:tab pos="4569272" algn="l"/>
                <a:tab pos="4921387" algn="l"/>
                <a:tab pos="5271857" algn="l"/>
                <a:tab pos="5623971" algn="l"/>
                <a:tab pos="5976087" algn="l"/>
                <a:tab pos="6326557" algn="l"/>
                <a:tab pos="6678673" algn="l"/>
                <a:tab pos="7030787" algn="l"/>
              </a:tabLst>
              <a:defRPr/>
            </a:pPr>
            <a:endParaRPr lang="de-DE" sz="1100" dirty="0">
              <a:latin typeface="+mn-lt"/>
              <a:ea typeface="Arial Unicode MS" pitchFamily="34" charset="-128"/>
              <a:cs typeface="Arial" pitchFamily="34" charset="0"/>
            </a:endParaRPr>
          </a:p>
          <a:p>
            <a:pPr hangingPunct="0">
              <a:spcBef>
                <a:spcPts val="311"/>
              </a:spcBef>
              <a:tabLst>
                <a:tab pos="0" algn="l"/>
                <a:tab pos="348824" algn="l"/>
                <a:tab pos="700939" algn="l"/>
                <a:tab pos="1053055" algn="l"/>
                <a:tab pos="1405171" algn="l"/>
                <a:tab pos="1755640" algn="l"/>
                <a:tab pos="2107755" algn="l"/>
                <a:tab pos="2459871" algn="l"/>
                <a:tab pos="2810339" algn="l"/>
                <a:tab pos="3162455" algn="l"/>
                <a:tab pos="3514570" algn="l"/>
                <a:tab pos="3865041" algn="l"/>
                <a:tab pos="4217156" algn="l"/>
                <a:tab pos="4569272" algn="l"/>
                <a:tab pos="4921387" algn="l"/>
                <a:tab pos="5271857" algn="l"/>
                <a:tab pos="5623971" algn="l"/>
                <a:tab pos="5976087" algn="l"/>
                <a:tab pos="6326557" algn="l"/>
                <a:tab pos="6678673" algn="l"/>
                <a:tab pos="7030787" algn="l"/>
              </a:tabLst>
              <a:defRPr/>
            </a:pPr>
            <a:endParaRPr lang="de-DE" sz="400" dirty="0">
              <a:latin typeface="+mn-lt"/>
              <a:ea typeface="Arial Unicode MS" pitchFamily="34" charset="-128"/>
              <a:cs typeface="Arial" pitchFamily="34" charset="0"/>
            </a:endParaRPr>
          </a:p>
          <a:p>
            <a:pPr hangingPunct="0">
              <a:spcBef>
                <a:spcPts val="500"/>
              </a:spcBef>
              <a:tabLst>
                <a:tab pos="0" algn="l"/>
                <a:tab pos="348824" algn="l"/>
                <a:tab pos="700939" algn="l"/>
                <a:tab pos="1053055" algn="l"/>
                <a:tab pos="1405171" algn="l"/>
                <a:tab pos="1755640" algn="l"/>
                <a:tab pos="2107755" algn="l"/>
                <a:tab pos="2459871" algn="l"/>
                <a:tab pos="2810339" algn="l"/>
                <a:tab pos="3162455" algn="l"/>
                <a:tab pos="3514570" algn="l"/>
                <a:tab pos="3865041" algn="l"/>
                <a:tab pos="4217156" algn="l"/>
                <a:tab pos="4569272" algn="l"/>
                <a:tab pos="4921387" algn="l"/>
                <a:tab pos="5271857" algn="l"/>
                <a:tab pos="5623971" algn="l"/>
                <a:tab pos="5976087" algn="l"/>
                <a:tab pos="6326557" algn="l"/>
                <a:tab pos="6678673" algn="l"/>
                <a:tab pos="7030787" algn="l"/>
              </a:tabLst>
              <a:defRPr/>
            </a:pPr>
            <a:r>
              <a:rPr lang="de-DE" sz="1400" b="1" dirty="0">
                <a:ea typeface="Arial Unicode MS" pitchFamily="34" charset="-128"/>
                <a:cs typeface="Arial" pitchFamily="34" charset="0"/>
              </a:rPr>
              <a:t>Ganztägig</a:t>
            </a:r>
            <a:r>
              <a:rPr lang="de-DE" sz="1400" dirty="0">
                <a:ea typeface="Arial Unicode MS" pitchFamily="34" charset="-128"/>
                <a:cs typeface="Arial" pitchFamily="34" charset="0"/>
              </a:rPr>
              <a:t>, ca. 5 – 6 Std.</a:t>
            </a:r>
          </a:p>
          <a:p>
            <a:pPr hangingPunct="0">
              <a:spcBef>
                <a:spcPts val="600"/>
              </a:spcBef>
              <a:tabLst>
                <a:tab pos="0" algn="l"/>
                <a:tab pos="348824" algn="l"/>
                <a:tab pos="700939" algn="l"/>
                <a:tab pos="1053055" algn="l"/>
                <a:tab pos="1405171" algn="l"/>
                <a:tab pos="1755640" algn="l"/>
                <a:tab pos="2107755" algn="l"/>
                <a:tab pos="2459871" algn="l"/>
                <a:tab pos="2810339" algn="l"/>
                <a:tab pos="3162455" algn="l"/>
                <a:tab pos="3514570" algn="l"/>
                <a:tab pos="3865041" algn="l"/>
                <a:tab pos="4217156" algn="l"/>
                <a:tab pos="4569272" algn="l"/>
                <a:tab pos="4921387" algn="l"/>
                <a:tab pos="5271857" algn="l"/>
                <a:tab pos="5623971" algn="l"/>
                <a:tab pos="5976087" algn="l"/>
                <a:tab pos="6326557" algn="l"/>
                <a:tab pos="6678673" algn="l"/>
                <a:tab pos="7030787" algn="l"/>
              </a:tabLst>
              <a:defRPr/>
            </a:pPr>
            <a:r>
              <a:rPr lang="de-DE" sz="1300" b="1" dirty="0">
                <a:latin typeface="+mn-lt"/>
                <a:ea typeface="Arial Unicode MS" pitchFamily="34" charset="-128"/>
                <a:cs typeface="Arial" pitchFamily="34" charset="0"/>
              </a:rPr>
              <a:t>26,00 € pro Person </a:t>
            </a:r>
            <a:r>
              <a:rPr lang="de-DE" sz="1100" dirty="0">
                <a:latin typeface="+mn-lt"/>
                <a:ea typeface="Arial Unicode MS" pitchFamily="34" charset="-128"/>
                <a:cs typeface="Arial" pitchFamily="34" charset="0"/>
              </a:rPr>
              <a:t>- (inkl. ÖPNV)</a:t>
            </a:r>
            <a:r>
              <a:rPr lang="de-DE" sz="1100" b="1" dirty="0">
                <a:latin typeface="+mn-lt"/>
                <a:ea typeface="Arial Unicode MS" pitchFamily="34" charset="-128"/>
                <a:cs typeface="Arial" pitchFamily="34" charset="0"/>
              </a:rPr>
              <a:t>  </a:t>
            </a:r>
            <a:endParaRPr lang="de-DE" sz="1100" dirty="0">
              <a:latin typeface="+mn-lt"/>
              <a:ea typeface="Arial Unicode MS" pitchFamily="34" charset="-128"/>
              <a:cs typeface="Arial" pitchFamily="34" charset="0"/>
            </a:endParaRPr>
          </a:p>
        </p:txBody>
      </p:sp>
      <p:pic>
        <p:nvPicPr>
          <p:cNvPr id="11284" name="Picture 11" descr="C:\Users\trudi.rothenbaecher\AppData\Local\Microsoft\Windows\Temporary Internet Files\Content.Outlook\68DXZ1XO\Welle_transparent_weiss.png"/>
          <p:cNvPicPr>
            <a:picLocks noChangeAspect="1" noChangeArrowheads="1"/>
          </p:cNvPicPr>
          <p:nvPr/>
        </p:nvPicPr>
        <p:blipFill>
          <a:blip r:embed="rId3" cstate="print">
            <a:extLst>
              <a:ext uri="{28A0092B-C50C-407E-A947-70E740481C1C}">
                <a14:useLocalDpi xmlns:a14="http://schemas.microsoft.com/office/drawing/2010/main" val="0"/>
              </a:ext>
            </a:extLst>
          </a:blip>
          <a:srcRect t="3622" b="53589"/>
          <a:stretch>
            <a:fillRect/>
          </a:stretch>
        </p:blipFill>
        <p:spPr bwMode="auto">
          <a:xfrm>
            <a:off x="0" y="-52388"/>
            <a:ext cx="7561263" cy="149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feld 16"/>
          <p:cNvSpPr txBox="1"/>
          <p:nvPr/>
        </p:nvSpPr>
        <p:spPr>
          <a:xfrm>
            <a:off x="755650" y="163513"/>
            <a:ext cx="1776413" cy="373062"/>
          </a:xfrm>
          <a:prstGeom prst="rect">
            <a:avLst/>
          </a:prstGeom>
          <a:noFill/>
        </p:spPr>
        <p:txBody>
          <a:bodyPr lIns="94775" tIns="47388" rIns="94775" bIns="47388">
            <a:spAutoFit/>
          </a:bodyPr>
          <a:lstStyle/>
          <a:p>
            <a:pPr>
              <a:defRPr/>
            </a:pPr>
            <a:r>
              <a:rPr lang="de-DE" sz="900" dirty="0">
                <a:solidFill>
                  <a:schemeClr val="accent1">
                    <a:lumMod val="75000"/>
                  </a:schemeClr>
                </a:solidFill>
                <a:latin typeface="+mn-lt"/>
              </a:rPr>
              <a:t>Jugendherberge Breisach</a:t>
            </a:r>
          </a:p>
          <a:p>
            <a:pPr>
              <a:defRPr/>
            </a:pPr>
            <a:r>
              <a:rPr lang="de-DE" sz="900" dirty="0">
                <a:solidFill>
                  <a:schemeClr val="accent1">
                    <a:lumMod val="75000"/>
                  </a:schemeClr>
                </a:solidFill>
                <a:latin typeface="+mn-lt"/>
              </a:rPr>
              <a:t>Programmangebote 2024</a:t>
            </a:r>
            <a:endParaRPr lang="de-DE" sz="900" dirty="0">
              <a:solidFill>
                <a:schemeClr val="accent1">
                  <a:lumMod val="75000"/>
                </a:schemeClr>
              </a:solidFill>
              <a:effectLst>
                <a:outerShdw blurRad="38100" dist="38100" dir="2700000" algn="tl">
                  <a:srgbClr val="000000">
                    <a:alpha val="43137"/>
                  </a:srgbClr>
                </a:outerShdw>
              </a:effectLst>
              <a:latin typeface="Arial Black" pitchFamily="34" charset="0"/>
            </a:endParaRPr>
          </a:p>
        </p:txBody>
      </p:sp>
      <p:pic>
        <p:nvPicPr>
          <p:cNvPr id="11286" name="Picture 13"/>
          <p:cNvPicPr>
            <a:picLocks noChangeAspect="1" noChangeArrowheads="1"/>
          </p:cNvPicPr>
          <p:nvPr/>
        </p:nvPicPr>
        <p:blipFill>
          <a:blip r:embed="rId4">
            <a:extLst>
              <a:ext uri="{28A0092B-C50C-407E-A947-70E740481C1C}">
                <a14:useLocalDpi xmlns:a14="http://schemas.microsoft.com/office/drawing/2010/main" val="0"/>
              </a:ext>
            </a:extLst>
          </a:blip>
          <a:srcRect l="6758" t="1770" b="2287"/>
          <a:stretch>
            <a:fillRect/>
          </a:stretch>
        </p:blipFill>
        <p:spPr bwMode="auto">
          <a:xfrm>
            <a:off x="396875" y="176213"/>
            <a:ext cx="349250" cy="350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Freihandform 21"/>
          <p:cNvSpPr/>
          <p:nvPr/>
        </p:nvSpPr>
        <p:spPr>
          <a:xfrm>
            <a:off x="3619500" y="811213"/>
            <a:ext cx="3689350" cy="625475"/>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lIns="68468" tIns="33527" rIns="68468" bIns="33527" anchor="ctr"/>
          <a:lstStyle/>
          <a:p>
            <a:pPr hangingPunct="0">
              <a:lnSpc>
                <a:spcPct val="118000"/>
              </a:lnSpc>
              <a:spcBef>
                <a:spcPts val="587"/>
              </a:spcBef>
              <a:tabLst>
                <a:tab pos="0" algn="l"/>
                <a:tab pos="351346" algn="l"/>
                <a:tab pos="702980" algn="l"/>
                <a:tab pos="1054615" algn="l"/>
                <a:tab pos="1406248" algn="l"/>
                <a:tab pos="1757880" algn="l"/>
                <a:tab pos="2109515" algn="l"/>
                <a:tab pos="2461146" algn="l"/>
                <a:tab pos="2812773" algn="l"/>
                <a:tab pos="3164407" algn="l"/>
                <a:tab pos="3516041" algn="l"/>
                <a:tab pos="3867674" algn="l"/>
                <a:tab pos="4219306" algn="l"/>
                <a:tab pos="4570940" algn="l"/>
                <a:tab pos="4922573" algn="l"/>
                <a:tab pos="5274207" algn="l"/>
                <a:tab pos="5625833" algn="l"/>
                <a:tab pos="5977465" algn="l"/>
                <a:tab pos="6329101" algn="l"/>
                <a:tab pos="6680732" algn="l"/>
                <a:tab pos="7032367" algn="l"/>
              </a:tabLst>
              <a:defRPr sz="1800" b="0" i="0" u="none" strike="noStrike" kern="0" cap="none" spc="0" baseline="0">
                <a:solidFill>
                  <a:srgbClr val="000000"/>
                </a:solidFill>
                <a:uFillTx/>
              </a:defRPr>
            </a:pPr>
            <a:r>
              <a:rPr lang="de-DE" sz="2000" kern="0" dirty="0">
                <a:solidFill>
                  <a:srgbClr val="000000"/>
                </a:solidFill>
                <a:latin typeface="Verdana" panose="020B0604030504040204" pitchFamily="34" charset="0"/>
                <a:ea typeface="Verdana" panose="020B0604030504040204" pitchFamily="34" charset="0"/>
                <a:cs typeface="Verdana" panose="020B0604030504040204" pitchFamily="34" charset="0"/>
              </a:rPr>
              <a:t>Do-it-yourself ! BAUSTEINE</a:t>
            </a:r>
          </a:p>
        </p:txBody>
      </p:sp>
      <p:pic>
        <p:nvPicPr>
          <p:cNvPr id="11288" name="Grafik 6"/>
          <p:cNvPicPr>
            <a:picLocks noChangeAspect="1"/>
          </p:cNvPicPr>
          <p:nvPr/>
        </p:nvPicPr>
        <p:blipFill>
          <a:blip r:embed="rId5" cstate="print">
            <a:lum contrast="20000"/>
            <a:extLst>
              <a:ext uri="{28A0092B-C50C-407E-A947-70E740481C1C}">
                <a14:useLocalDpi xmlns:a14="http://schemas.microsoft.com/office/drawing/2010/main" val="0"/>
              </a:ext>
            </a:extLst>
          </a:blip>
          <a:srcRect/>
          <a:stretch>
            <a:fillRect/>
          </a:stretch>
        </p:blipFill>
        <p:spPr bwMode="auto">
          <a:xfrm>
            <a:off x="5838333" y="10172823"/>
            <a:ext cx="1470690" cy="30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Freihandform 29"/>
          <p:cNvSpPr/>
          <p:nvPr/>
        </p:nvSpPr>
        <p:spPr>
          <a:xfrm>
            <a:off x="972319" y="1400400"/>
            <a:ext cx="6264696" cy="420688"/>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143786"/>
          </a:solidFill>
          <a:ln w="9363">
            <a:solidFill>
              <a:srgbClr val="000000"/>
            </a:solidFill>
            <a:prstDash val="solid"/>
            <a:round/>
          </a:ln>
        </p:spPr>
        <p:txBody>
          <a:bodyPr lIns="82649" tIns="40474" rIns="82649" bIns="40474" anchor="ctr" anchorCtr="1"/>
          <a:lstStyle/>
          <a:p>
            <a:pPr algn="ctr" fontAlgn="auto" hangingPunct="0">
              <a:lnSpc>
                <a:spcPct val="101000"/>
              </a:lnSpc>
              <a:spcBef>
                <a:spcPts val="709"/>
              </a:spcBef>
              <a:spcAft>
                <a:spcPts val="0"/>
              </a:spcAft>
              <a:tabLst>
                <a:tab pos="0" algn="l"/>
                <a:tab pos="424126" algn="l"/>
                <a:tab pos="848599" algn="l"/>
                <a:tab pos="1273073" algn="l"/>
                <a:tab pos="1697545" algn="l"/>
                <a:tab pos="2122020" algn="l"/>
                <a:tab pos="2546492" algn="l"/>
                <a:tab pos="2970964" algn="l"/>
                <a:tab pos="3395430" algn="l"/>
                <a:tab pos="3819901" algn="l"/>
                <a:tab pos="4244375" algn="l"/>
                <a:tab pos="4668849" algn="l"/>
                <a:tab pos="5093320" algn="l"/>
                <a:tab pos="5517793" algn="l"/>
                <a:tab pos="5942267" algn="l"/>
                <a:tab pos="6366740" algn="l"/>
                <a:tab pos="6791204" algn="l"/>
                <a:tab pos="7215676" algn="l"/>
                <a:tab pos="7640150" algn="l"/>
                <a:tab pos="8064621" algn="l"/>
                <a:tab pos="8489095" algn="l"/>
              </a:tabLst>
              <a:defRPr sz="1800" b="0" i="0" u="none" strike="noStrike" kern="0" cap="none" spc="0" baseline="0">
                <a:solidFill>
                  <a:srgbClr val="000000"/>
                </a:solidFill>
                <a:uFillTx/>
              </a:defRPr>
            </a:pPr>
            <a:endParaRPr lang="de-DE" sz="2100" kern="0" dirty="0">
              <a:solidFill>
                <a:srgbClr val="FFFFFF"/>
              </a:solidFill>
              <a:effectLst>
                <a:outerShdw dist="17962" dir="2700000">
                  <a:srgbClr val="000000"/>
                </a:outerShdw>
              </a:effectLst>
              <a:latin typeface="Verdana" pitchFamily="34"/>
              <a:ea typeface="Arial Unicode MS" pitchFamily="2"/>
              <a:cs typeface="Arial Unicode MS" pitchFamily="2"/>
            </a:endParaRPr>
          </a:p>
        </p:txBody>
      </p:sp>
      <p:sp>
        <p:nvSpPr>
          <p:cNvPr id="18" name="Freihandform 17"/>
          <p:cNvSpPr/>
          <p:nvPr/>
        </p:nvSpPr>
        <p:spPr>
          <a:xfrm>
            <a:off x="464319" y="1400400"/>
            <a:ext cx="508000" cy="8555879"/>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143786"/>
          </a:solidFill>
          <a:ln w="9363">
            <a:solidFill>
              <a:srgbClr val="000000"/>
            </a:solidFill>
            <a:prstDash val="solid"/>
            <a:round/>
          </a:ln>
        </p:spPr>
        <p:txBody>
          <a:bodyPr lIns="68468" tIns="33527" rIns="68468" bIns="33527" anchor="ctr" anchorCtr="1"/>
          <a:lstStyle/>
          <a:p>
            <a:pPr algn="ctr" hangingPunct="0">
              <a:lnSpc>
                <a:spcPct val="101000"/>
              </a:lnSpc>
              <a:spcBef>
                <a:spcPts val="587"/>
              </a:spcBef>
              <a:tabLst>
                <a:tab pos="0" algn="l"/>
                <a:tab pos="351346" algn="l"/>
                <a:tab pos="702980" algn="l"/>
                <a:tab pos="1054615" algn="l"/>
                <a:tab pos="1406248" algn="l"/>
                <a:tab pos="1757880" algn="l"/>
                <a:tab pos="2109515" algn="l"/>
                <a:tab pos="2461146" algn="l"/>
                <a:tab pos="2812773" algn="l"/>
                <a:tab pos="3164407" algn="l"/>
                <a:tab pos="3516041" algn="l"/>
                <a:tab pos="3867674" algn="l"/>
                <a:tab pos="4219306" algn="l"/>
                <a:tab pos="4570940" algn="l"/>
                <a:tab pos="4922573" algn="l"/>
                <a:tab pos="5274207" algn="l"/>
                <a:tab pos="5625833" algn="l"/>
                <a:tab pos="5977465" algn="l"/>
                <a:tab pos="6329101" algn="l"/>
                <a:tab pos="6680732" algn="l"/>
                <a:tab pos="7032367" algn="l"/>
              </a:tabLst>
              <a:defRPr/>
            </a:pPr>
            <a:r>
              <a:rPr lang="de-DE" sz="3400" kern="0" dirty="0">
                <a:solidFill>
                  <a:srgbClr val="FFFFFF"/>
                </a:solidFill>
                <a:effectLst>
                  <a:outerShdw dist="17962" dir="2700000">
                    <a:srgbClr val="000000"/>
                  </a:outerShdw>
                </a:effectLst>
                <a:latin typeface="Verdana" pitchFamily="34"/>
                <a:ea typeface="Arial Unicode MS" pitchFamily="2"/>
                <a:cs typeface="Arial Unicode MS" pitchFamily="2"/>
              </a:rPr>
              <a:t>S</a:t>
            </a:r>
          </a:p>
          <a:p>
            <a:pPr algn="ctr" hangingPunct="0">
              <a:lnSpc>
                <a:spcPct val="101000"/>
              </a:lnSpc>
              <a:spcBef>
                <a:spcPts val="587"/>
              </a:spcBef>
              <a:tabLst>
                <a:tab pos="0" algn="l"/>
                <a:tab pos="351346" algn="l"/>
                <a:tab pos="702980" algn="l"/>
                <a:tab pos="1054615" algn="l"/>
                <a:tab pos="1406248" algn="l"/>
                <a:tab pos="1757880" algn="l"/>
                <a:tab pos="2109515" algn="l"/>
                <a:tab pos="2461146" algn="l"/>
                <a:tab pos="2812773" algn="l"/>
                <a:tab pos="3164407" algn="l"/>
                <a:tab pos="3516041" algn="l"/>
                <a:tab pos="3867674" algn="l"/>
                <a:tab pos="4219306" algn="l"/>
                <a:tab pos="4570940" algn="l"/>
                <a:tab pos="4922573" algn="l"/>
                <a:tab pos="5274207" algn="l"/>
                <a:tab pos="5625833" algn="l"/>
                <a:tab pos="5977465" algn="l"/>
                <a:tab pos="6329101" algn="l"/>
                <a:tab pos="6680732" algn="l"/>
                <a:tab pos="7032367" algn="l"/>
              </a:tabLst>
              <a:defRPr/>
            </a:pPr>
            <a:r>
              <a:rPr lang="de-DE" sz="3400" kern="0" dirty="0">
                <a:solidFill>
                  <a:srgbClr val="FFFFFF"/>
                </a:solidFill>
                <a:effectLst>
                  <a:outerShdw dist="17962" dir="2700000">
                    <a:srgbClr val="000000"/>
                  </a:outerShdw>
                </a:effectLst>
                <a:latin typeface="Verdana" pitchFamily="34"/>
                <a:ea typeface="Arial Unicode MS" pitchFamily="2"/>
                <a:cs typeface="Arial Unicode MS" pitchFamily="2"/>
              </a:rPr>
              <a:t>P</a:t>
            </a:r>
          </a:p>
          <a:p>
            <a:pPr algn="ctr" hangingPunct="0">
              <a:lnSpc>
                <a:spcPct val="101000"/>
              </a:lnSpc>
              <a:spcBef>
                <a:spcPts val="587"/>
              </a:spcBef>
              <a:tabLst>
                <a:tab pos="0" algn="l"/>
                <a:tab pos="351346" algn="l"/>
                <a:tab pos="702980" algn="l"/>
                <a:tab pos="1054615" algn="l"/>
                <a:tab pos="1406248" algn="l"/>
                <a:tab pos="1757880" algn="l"/>
                <a:tab pos="2109515" algn="l"/>
                <a:tab pos="2461146" algn="l"/>
                <a:tab pos="2812773" algn="l"/>
                <a:tab pos="3164407" algn="l"/>
                <a:tab pos="3516041" algn="l"/>
                <a:tab pos="3867674" algn="l"/>
                <a:tab pos="4219306" algn="l"/>
                <a:tab pos="4570940" algn="l"/>
                <a:tab pos="4922573" algn="l"/>
                <a:tab pos="5274207" algn="l"/>
                <a:tab pos="5625833" algn="l"/>
                <a:tab pos="5977465" algn="l"/>
                <a:tab pos="6329101" algn="l"/>
                <a:tab pos="6680732" algn="l"/>
                <a:tab pos="7032367" algn="l"/>
              </a:tabLst>
              <a:defRPr/>
            </a:pPr>
            <a:r>
              <a:rPr lang="de-DE" sz="3400" kern="0" dirty="0">
                <a:solidFill>
                  <a:srgbClr val="FFFFFF"/>
                </a:solidFill>
                <a:effectLst>
                  <a:outerShdw dist="17962" dir="2700000">
                    <a:srgbClr val="000000"/>
                  </a:outerShdw>
                </a:effectLst>
                <a:latin typeface="Verdana" pitchFamily="34"/>
                <a:ea typeface="Arial Unicode MS" pitchFamily="2"/>
                <a:cs typeface="Arial Unicode MS" pitchFamily="2"/>
              </a:rPr>
              <a:t>O</a:t>
            </a:r>
          </a:p>
          <a:p>
            <a:pPr algn="ctr" hangingPunct="0">
              <a:lnSpc>
                <a:spcPct val="101000"/>
              </a:lnSpc>
              <a:spcBef>
                <a:spcPts val="587"/>
              </a:spcBef>
              <a:tabLst>
                <a:tab pos="0" algn="l"/>
                <a:tab pos="351346" algn="l"/>
                <a:tab pos="702980" algn="l"/>
                <a:tab pos="1054615" algn="l"/>
                <a:tab pos="1406248" algn="l"/>
                <a:tab pos="1757880" algn="l"/>
                <a:tab pos="2109515" algn="l"/>
                <a:tab pos="2461146" algn="l"/>
                <a:tab pos="2812773" algn="l"/>
                <a:tab pos="3164407" algn="l"/>
                <a:tab pos="3516041" algn="l"/>
                <a:tab pos="3867674" algn="l"/>
                <a:tab pos="4219306" algn="l"/>
                <a:tab pos="4570940" algn="l"/>
                <a:tab pos="4922573" algn="l"/>
                <a:tab pos="5274207" algn="l"/>
                <a:tab pos="5625833" algn="l"/>
                <a:tab pos="5977465" algn="l"/>
                <a:tab pos="6329101" algn="l"/>
                <a:tab pos="6680732" algn="l"/>
                <a:tab pos="7032367" algn="l"/>
              </a:tabLst>
              <a:defRPr/>
            </a:pPr>
            <a:r>
              <a:rPr lang="de-DE" sz="3400" kern="0" dirty="0">
                <a:solidFill>
                  <a:srgbClr val="FFFFFF"/>
                </a:solidFill>
                <a:effectLst>
                  <a:outerShdw dist="17962" dir="2700000">
                    <a:srgbClr val="000000"/>
                  </a:outerShdw>
                </a:effectLst>
                <a:latin typeface="Verdana" pitchFamily="34"/>
                <a:ea typeface="Arial Unicode MS" pitchFamily="2"/>
                <a:cs typeface="Arial Unicode MS" pitchFamily="2"/>
              </a:rPr>
              <a:t>R</a:t>
            </a:r>
          </a:p>
          <a:p>
            <a:pPr algn="ctr" hangingPunct="0">
              <a:lnSpc>
                <a:spcPct val="101000"/>
              </a:lnSpc>
              <a:spcBef>
                <a:spcPts val="587"/>
              </a:spcBef>
              <a:tabLst>
                <a:tab pos="0" algn="l"/>
                <a:tab pos="351346" algn="l"/>
                <a:tab pos="702980" algn="l"/>
                <a:tab pos="1054615" algn="l"/>
                <a:tab pos="1406248" algn="l"/>
                <a:tab pos="1757880" algn="l"/>
                <a:tab pos="2109515" algn="l"/>
                <a:tab pos="2461146" algn="l"/>
                <a:tab pos="2812773" algn="l"/>
                <a:tab pos="3164407" algn="l"/>
                <a:tab pos="3516041" algn="l"/>
                <a:tab pos="3867674" algn="l"/>
                <a:tab pos="4219306" algn="l"/>
                <a:tab pos="4570940" algn="l"/>
                <a:tab pos="4922573" algn="l"/>
                <a:tab pos="5274207" algn="l"/>
                <a:tab pos="5625833" algn="l"/>
                <a:tab pos="5977465" algn="l"/>
                <a:tab pos="6329101" algn="l"/>
                <a:tab pos="6680732" algn="l"/>
                <a:tab pos="7032367" algn="l"/>
              </a:tabLst>
              <a:defRPr/>
            </a:pPr>
            <a:r>
              <a:rPr lang="de-DE" sz="3400" kern="0" dirty="0">
                <a:solidFill>
                  <a:srgbClr val="FFFFFF"/>
                </a:solidFill>
                <a:effectLst>
                  <a:outerShdw dist="17962" dir="2700000">
                    <a:srgbClr val="000000"/>
                  </a:outerShdw>
                </a:effectLst>
                <a:latin typeface="Verdana" pitchFamily="34"/>
                <a:ea typeface="Arial Unicode MS" pitchFamily="2"/>
                <a:cs typeface="Arial Unicode MS" pitchFamily="2"/>
              </a:rPr>
              <a:t>T</a:t>
            </a:r>
          </a:p>
        </p:txBody>
      </p:sp>
      <p:pic>
        <p:nvPicPr>
          <p:cNvPr id="11291" name="Picture 14" descr="C:\Users\trudi.rothenbaecher\AppData\Local\Microsoft\Windows\Temporary Internet Files\Content.Outlook\68DXZ1XO\HI-logo-with-r_colour_15mm.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3528" y="10172823"/>
            <a:ext cx="304775" cy="30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Freihandform 20"/>
          <p:cNvSpPr/>
          <p:nvPr/>
        </p:nvSpPr>
        <p:spPr>
          <a:xfrm>
            <a:off x="2556495" y="1400400"/>
            <a:ext cx="3187699" cy="420688"/>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143786"/>
          </a:solidFill>
          <a:ln w="9363">
            <a:solidFill>
              <a:srgbClr val="000000"/>
            </a:solidFill>
            <a:prstDash val="solid"/>
            <a:round/>
          </a:ln>
        </p:spPr>
        <p:txBody>
          <a:bodyPr lIns="82649" tIns="40474" rIns="82649" bIns="40474" anchor="ctr" anchorCtr="1"/>
          <a:lstStyle/>
          <a:p>
            <a:pPr algn="ctr" fontAlgn="auto" hangingPunct="0">
              <a:lnSpc>
                <a:spcPct val="101000"/>
              </a:lnSpc>
              <a:spcBef>
                <a:spcPts val="709"/>
              </a:spcBef>
              <a:spcAft>
                <a:spcPts val="0"/>
              </a:spcAft>
              <a:tabLst>
                <a:tab pos="0" algn="l"/>
                <a:tab pos="424126" algn="l"/>
                <a:tab pos="848599" algn="l"/>
                <a:tab pos="1273073" algn="l"/>
                <a:tab pos="1697545" algn="l"/>
                <a:tab pos="2122020" algn="l"/>
                <a:tab pos="2546492" algn="l"/>
                <a:tab pos="2970964" algn="l"/>
                <a:tab pos="3395430" algn="l"/>
                <a:tab pos="3819901" algn="l"/>
                <a:tab pos="4244375" algn="l"/>
                <a:tab pos="4668849" algn="l"/>
                <a:tab pos="5093320" algn="l"/>
                <a:tab pos="5517793" algn="l"/>
                <a:tab pos="5942267" algn="l"/>
                <a:tab pos="6366740" algn="l"/>
                <a:tab pos="6791204" algn="l"/>
                <a:tab pos="7215676" algn="l"/>
                <a:tab pos="7640150" algn="l"/>
                <a:tab pos="8064621" algn="l"/>
                <a:tab pos="8489095" algn="l"/>
              </a:tabLst>
              <a:defRPr sz="1800" b="0" i="0" u="none" strike="noStrike" kern="0" cap="none" spc="0" baseline="0">
                <a:solidFill>
                  <a:srgbClr val="000000"/>
                </a:solidFill>
                <a:uFillTx/>
              </a:defRPr>
            </a:pPr>
            <a:r>
              <a:rPr lang="de-DE" sz="2100" kern="0" dirty="0">
                <a:solidFill>
                  <a:srgbClr val="FFFFFF"/>
                </a:solidFill>
                <a:effectLst>
                  <a:outerShdw dist="17962" dir="2700000">
                    <a:srgbClr val="000000"/>
                  </a:outerShdw>
                </a:effectLst>
                <a:latin typeface="Verdana" pitchFamily="34"/>
                <a:ea typeface="Arial Unicode MS" pitchFamily="2"/>
                <a:cs typeface="Arial Unicode MS" pitchFamily="2"/>
              </a:rPr>
              <a:t>KLETTERN</a:t>
            </a:r>
          </a:p>
        </p:txBody>
      </p:sp>
      <p:sp>
        <p:nvSpPr>
          <p:cNvPr id="2" name="AutoShape 6" descr="Fahrrad von 123gif.d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 name="AutoShape 8" descr="Fahrrad von 123gif.d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0" name="Freihandform 19"/>
          <p:cNvSpPr/>
          <p:nvPr/>
        </p:nvSpPr>
        <p:spPr>
          <a:xfrm>
            <a:off x="974735" y="4711575"/>
            <a:ext cx="6262280" cy="420688"/>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143786"/>
          </a:solidFill>
          <a:ln w="9363">
            <a:solidFill>
              <a:srgbClr val="000000"/>
            </a:solidFill>
            <a:prstDash val="solid"/>
            <a:round/>
          </a:ln>
        </p:spPr>
        <p:txBody>
          <a:bodyPr lIns="82649" tIns="40474" rIns="82649" bIns="40474" anchor="ctr" anchorCtr="1"/>
          <a:lstStyle/>
          <a:p>
            <a:pPr algn="ctr" fontAlgn="auto" hangingPunct="0">
              <a:lnSpc>
                <a:spcPct val="101000"/>
              </a:lnSpc>
              <a:spcBef>
                <a:spcPts val="709"/>
              </a:spcBef>
              <a:spcAft>
                <a:spcPts val="0"/>
              </a:spcAft>
              <a:tabLst>
                <a:tab pos="0" algn="l"/>
                <a:tab pos="424126" algn="l"/>
                <a:tab pos="848599" algn="l"/>
                <a:tab pos="1273073" algn="l"/>
                <a:tab pos="1697545" algn="l"/>
                <a:tab pos="2122020" algn="l"/>
                <a:tab pos="2546492" algn="l"/>
                <a:tab pos="2970964" algn="l"/>
                <a:tab pos="3395430" algn="l"/>
                <a:tab pos="3819901" algn="l"/>
                <a:tab pos="4244375" algn="l"/>
                <a:tab pos="4668849" algn="l"/>
                <a:tab pos="5093320" algn="l"/>
                <a:tab pos="5517793" algn="l"/>
                <a:tab pos="5942267" algn="l"/>
                <a:tab pos="6366740" algn="l"/>
                <a:tab pos="6791204" algn="l"/>
                <a:tab pos="7215676" algn="l"/>
                <a:tab pos="7640150" algn="l"/>
                <a:tab pos="8064621" algn="l"/>
                <a:tab pos="8489095" algn="l"/>
              </a:tabLst>
              <a:defRPr sz="1800" b="0" i="0" u="none" strike="noStrike" kern="0" cap="none" spc="0" baseline="0">
                <a:solidFill>
                  <a:srgbClr val="000000"/>
                </a:solidFill>
                <a:uFillTx/>
              </a:defRPr>
            </a:pPr>
            <a:r>
              <a:rPr lang="de-DE" sz="2100" kern="0" dirty="0">
                <a:solidFill>
                  <a:srgbClr val="FFFFFF"/>
                </a:solidFill>
                <a:effectLst>
                  <a:outerShdw dist="17962" dir="2700000">
                    <a:srgbClr val="000000"/>
                  </a:outerShdw>
                </a:effectLst>
                <a:latin typeface="Verdana" pitchFamily="34"/>
                <a:ea typeface="Arial Unicode MS" pitchFamily="2"/>
                <a:cs typeface="Arial Unicode MS" pitchFamily="2"/>
              </a:rPr>
              <a:t>WANDERN</a:t>
            </a:r>
          </a:p>
        </p:txBody>
      </p:sp>
      <p:sp>
        <p:nvSpPr>
          <p:cNvPr id="26" name="Textfeld 25"/>
          <p:cNvSpPr txBox="1"/>
          <p:nvPr/>
        </p:nvSpPr>
        <p:spPr>
          <a:xfrm>
            <a:off x="3410486" y="10230023"/>
            <a:ext cx="1090225" cy="230832"/>
          </a:xfrm>
          <a:prstGeom prst="rect">
            <a:avLst/>
          </a:prstGeom>
          <a:noFill/>
        </p:spPr>
        <p:txBody>
          <a:bodyPr wrap="square" rtlCol="0">
            <a:spAutoFit/>
          </a:bodyPr>
          <a:lstStyle/>
          <a:p>
            <a:pPr algn="ctr"/>
            <a:r>
              <a:rPr lang="de-DE" sz="900" dirty="0"/>
              <a:t>Seite 10</a:t>
            </a:r>
          </a:p>
        </p:txBody>
      </p:sp>
      <p:pic>
        <p:nvPicPr>
          <p:cNvPr id="12290"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b="7724"/>
          <a:stretch/>
        </p:blipFill>
        <p:spPr bwMode="auto">
          <a:xfrm>
            <a:off x="1127739" y="2251944"/>
            <a:ext cx="1716788"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3" name="Picture 5"/>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4575" r="37150"/>
          <a:stretch/>
        </p:blipFill>
        <p:spPr bwMode="auto">
          <a:xfrm>
            <a:off x="2679672" y="7076478"/>
            <a:ext cx="2941344" cy="2232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6186247"/>
      </p:ext>
    </p:extLst>
  </p:cSld>
  <p:clrMapOvr>
    <a:masterClrMapping/>
  </p:clrMapOvr>
  <p:transition spd="slow"/>
</p:sld>
</file>

<file path=ppt/theme/theme1.xml><?xml version="1.0" encoding="utf-8"?>
<a:theme xmlns:a="http://schemas.openxmlformats.org/drawingml/2006/main" name="Standard">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43786"/>
        </a:solidFill>
        <a:ln w="9363">
          <a:solidFill>
            <a:srgbClr val="000000"/>
          </a:solidFill>
          <a:prstDash val="solid"/>
          <a:round/>
        </a:ln>
      </a:spPr>
      <a:bodyPr lIns="68468" tIns="33527" rIns="68468" bIns="33527" anchor="ctr" anchorCtr="1"/>
      <a:lstStyle>
        <a:defPPr algn="ctr" hangingPunct="0">
          <a:lnSpc>
            <a:spcPct val="101000"/>
          </a:lnSpc>
          <a:spcBef>
            <a:spcPts val="587"/>
          </a:spcBef>
          <a:tabLst>
            <a:tab pos="0" algn="l"/>
            <a:tab pos="351346" algn="l"/>
            <a:tab pos="702980" algn="l"/>
            <a:tab pos="1054615" algn="l"/>
            <a:tab pos="1406248" algn="l"/>
            <a:tab pos="1757880" algn="l"/>
            <a:tab pos="2109515" algn="l"/>
            <a:tab pos="2461146" algn="l"/>
            <a:tab pos="2812773" algn="l"/>
            <a:tab pos="3164407" algn="l"/>
            <a:tab pos="3516041" algn="l"/>
            <a:tab pos="3867674" algn="l"/>
            <a:tab pos="4219306" algn="l"/>
            <a:tab pos="4570940" algn="l"/>
            <a:tab pos="4922573" algn="l"/>
            <a:tab pos="5274207" algn="l"/>
            <a:tab pos="5625833" algn="l"/>
            <a:tab pos="5977465" algn="l"/>
            <a:tab pos="6329101" algn="l"/>
            <a:tab pos="6680732" algn="l"/>
            <a:tab pos="7032367" algn="l"/>
          </a:tabLst>
          <a:defRPr sz="3400" kern="0" dirty="0">
            <a:solidFill>
              <a:srgbClr val="FFFFFF"/>
            </a:solidFill>
            <a:effectLst>
              <a:outerShdw dist="17962" dir="2700000">
                <a:srgbClr val="000000"/>
              </a:outerShdw>
            </a:effectLst>
            <a:latin typeface="Verdana" pitchFamily="34"/>
            <a:ea typeface="Arial Unicode MS" pitchFamily="2"/>
            <a:cs typeface="Arial Unicode MS" pitchFamily="2"/>
          </a:defRPr>
        </a:defPPr>
      </a:lstStyle>
    </a:spDef>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BSO999929 xmlns="http://www.datev.de/BSOffice/999929">4d4597b3-6977-4cf1-b607-e77574a454b6</BSO999929>
</file>

<file path=customXml/itemProps1.xml><?xml version="1.0" encoding="utf-8"?>
<ds:datastoreItem xmlns:ds="http://schemas.openxmlformats.org/officeDocument/2006/customXml" ds:itemID="{7C9BD9CF-A4D8-4C32-A435-C1B5ACBB825C}">
  <ds:schemaRefs>
    <ds:schemaRef ds:uri="http://www.datev.de/BSOffice/999929"/>
  </ds:schemaRefs>
</ds:datastoreItem>
</file>

<file path=docProps/app.xml><?xml version="1.0" encoding="utf-8"?>
<Properties xmlns="http://schemas.openxmlformats.org/officeDocument/2006/extended-properties" xmlns:vt="http://schemas.openxmlformats.org/officeDocument/2006/docPropsVTypes">
  <TotalTime>0</TotalTime>
  <Words>9441</Words>
  <Application>Microsoft Office PowerPoint</Application>
  <PresentationFormat>Benutzerdefiniert</PresentationFormat>
  <Paragraphs>831</Paragraphs>
  <Slides>21</Slides>
  <Notes>21</Notes>
  <HiddenSlides>0</HiddenSlides>
  <MMClips>0</MMClips>
  <ScaleCrop>false</ScaleCrop>
  <HeadingPairs>
    <vt:vector size="8" baseType="variant">
      <vt:variant>
        <vt:lpstr>Verwendete Schriftarten</vt:lpstr>
      </vt:variant>
      <vt:variant>
        <vt:i4>6</vt:i4>
      </vt:variant>
      <vt:variant>
        <vt:lpstr>Design</vt:lpstr>
      </vt:variant>
      <vt:variant>
        <vt:i4>1</vt:i4>
      </vt:variant>
      <vt:variant>
        <vt:lpstr>Eingebettete OLE-Server</vt:lpstr>
      </vt:variant>
      <vt:variant>
        <vt:i4>3</vt:i4>
      </vt:variant>
      <vt:variant>
        <vt:lpstr>Folientitel</vt:lpstr>
      </vt:variant>
      <vt:variant>
        <vt:i4>21</vt:i4>
      </vt:variant>
    </vt:vector>
  </HeadingPairs>
  <TitlesOfParts>
    <vt:vector size="31" baseType="lpstr">
      <vt:lpstr>Arial</vt:lpstr>
      <vt:lpstr>Arial Black</vt:lpstr>
      <vt:lpstr>Arial Narrow</vt:lpstr>
      <vt:lpstr>Calibri</vt:lpstr>
      <vt:lpstr>Times New Roman</vt:lpstr>
      <vt:lpstr>Verdana</vt:lpstr>
      <vt:lpstr>Standard</vt:lpstr>
      <vt:lpstr>Arbeitsblatt</vt:lpstr>
      <vt:lpstr>Worksheet</vt:lpstr>
      <vt:lpstr>Microsoft Excel-Arbeitsblatt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Programm-Tipps</dc:title>
  <dc:subject>2001</dc:subject>
  <dc:creator>Office</dc:creator>
  <cp:lastModifiedBy>Ruebenacker, Martin</cp:lastModifiedBy>
  <cp:revision>1309</cp:revision>
  <cp:lastPrinted>2023-08-18T09:21:42Z</cp:lastPrinted>
  <dcterms:created xsi:type="dcterms:W3CDTF">2009-08-14T12:05:26Z</dcterms:created>
  <dcterms:modified xsi:type="dcterms:W3CDTF">2023-09-01T14:54:54Z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fo 1">
    <vt:lpwstr/>
  </property>
  <property fmtid="{D5CDD505-2E9C-101B-9397-08002B2CF9AE}" pid="3" name="Info 2">
    <vt:lpwstr/>
  </property>
  <property fmtid="{D5CDD505-2E9C-101B-9397-08002B2CF9AE}" pid="4" name="Info 3">
    <vt:lpwstr/>
  </property>
  <property fmtid="{D5CDD505-2E9C-101B-9397-08002B2CF9AE}" pid="5" name="Info 4">
    <vt:lpwstr/>
  </property>
</Properties>
</file>